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Medium"/>
      <p:regular r:id="rId15"/>
      <p:bold r:id="rId16"/>
    </p:embeddedFont>
    <p:embeddedFont>
      <p:font typeface="Montserrat SemiBold"/>
      <p:regular r:id="rId17"/>
      <p:bold r:id="rId18"/>
      <p:italic r:id="rId19"/>
      <p:boldItalic r:id="rId20"/>
    </p:embeddedFont>
    <p:embeddedFont>
      <p:font typeface="Caveat"/>
      <p:regular r:id="rId21"/>
      <p:bold r:id="rId22"/>
    </p:embeddedFont>
    <p:embeddedFont>
      <p:font typeface="Oswald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22" Type="http://schemas.openxmlformats.org/officeDocument/2006/relationships/font" Target="fonts/Caveat-bold.fntdata"/><Relationship Id="rId10" Type="http://schemas.openxmlformats.org/officeDocument/2006/relationships/slide" Target="slides/slide5.xml"/><Relationship Id="rId21" Type="http://schemas.openxmlformats.org/officeDocument/2006/relationships/font" Target="fonts/Caveat-regular.fntdata"/><Relationship Id="rId13" Type="http://schemas.openxmlformats.org/officeDocument/2006/relationships/slide" Target="slides/slide8.xml"/><Relationship Id="rId24" Type="http://schemas.openxmlformats.org/officeDocument/2006/relationships/font" Target="fonts/OswaldSemiBold-bold.fntdata"/><Relationship Id="rId12" Type="http://schemas.openxmlformats.org/officeDocument/2006/relationships/slide" Target="slides/slide7.xml"/><Relationship Id="rId23" Type="http://schemas.openxmlformats.org/officeDocument/2006/relationships/font" Target="fonts/Oswal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Medium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font" Target="fonts/Oswald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SemiBold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2c04cad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2c04cad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c21ab0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c21ab0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2c04cad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2c04cad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2c21ab0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2c21ab0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2c21ab0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2c21ab0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2c21ab0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2c21ab0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2ce9992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2ce999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c344da3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c344da3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40325" y="1684925"/>
            <a:ext cx="42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События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в фокусе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30475" y="1164000"/>
            <a:ext cx="5276400" cy="2180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253800" y="2571750"/>
            <a:ext cx="2636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Тимофей Ильиных, ИИ-71</a:t>
            </a:r>
            <a:endParaRPr sz="18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779025" y="2786075"/>
            <a:ext cx="13005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443650" y="295575"/>
            <a:ext cx="42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События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в фокусе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26150" y="1182400"/>
            <a:ext cx="82917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-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это 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телеграмм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бот, который показывает события на последующую неделю вперёд.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2681" l="5434" r="5184" t="3218"/>
          <a:stretch/>
        </p:blipFill>
        <p:spPr>
          <a:xfrm>
            <a:off x="1551925" y="2571750"/>
            <a:ext cx="1404000" cy="208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3041" l="3267" r="3117" t="1919"/>
          <a:stretch/>
        </p:blipFill>
        <p:spPr>
          <a:xfrm>
            <a:off x="5860350" y="2534800"/>
            <a:ext cx="1470600" cy="212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4"/>
          <p:cNvSpPr txBox="1"/>
          <p:nvPr/>
        </p:nvSpPr>
        <p:spPr>
          <a:xfrm>
            <a:off x="639475" y="2072825"/>
            <a:ext cx="3228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Телеграмм канал по проекту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29700" y="2072825"/>
            <a:ext cx="1731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Телеграмм бот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888050" y="229050"/>
            <a:ext cx="536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Проблематика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39475" y="1152850"/>
            <a:ext cx="83064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В каждом городе страны насчитывается огромное количество событий, и большинство людей не всегда знают, где их найти. Это создает проблему для тех, кто хочет быть в курсе последних событий в своем городе, но не имеет возможности самостоятельно искать их. Именно поэтому я сделал проект, который поможет решить эту проблему. Наш телеграмм-бот будет предоставлять пользователям доступ к актуальной информации о событиях в городе.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100" y="3185700"/>
            <a:ext cx="3313152" cy="1863651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531100" y="266000"/>
            <a:ext cx="408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Функционал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бота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67300" y="1097300"/>
            <a:ext cx="8609400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	Команды: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start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показывает текущую версию бота и информацию о разработчике.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help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показывает доступные команды в боте.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admin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добавляет пользователя в администраторы по согласию главного администратора.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events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показывает события (фильмы, концерты или выступления) на последующую неделю вперед, а именно: название, жанр, ссылку на событие и возможное время на запись.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2164650" y="236425"/>
            <a:ext cx="481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Архитектура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915650" y="752475"/>
            <a:ext cx="17883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Events-in-focus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data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├── events.json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└── users.json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src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├── adapters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├── utils.py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├── repos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│   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│   ├── event_repo.py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│   └── user_repo.py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└── parsers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	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	└── poster_parser.py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├── domain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   └── event.py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│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└── entrypoints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	├──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	├── telegram_bot.py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	├── control_panel.py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	└── parsing.py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tests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   └── __init__.py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│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.gitignore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README.md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.env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├── requirements.txt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F3F3F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└── main.py</a:t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0350" y="953425"/>
            <a:ext cx="64353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utils.py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утилит. В нем находится функция открытия страницы.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event_repo.py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работы с базой данных о событиях.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user_repo.py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работы с базой данных о пользователях.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poster_parser.py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парсинга событий.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event.py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с назначением объектов для событий.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telegram_bot.py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файл для работы с API телеграмма.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parsing.py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парсинг событий и сохранение их в бд.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events.json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база данных для хранения событий.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users.json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база данных для хранения пользователей.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control_panel.py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панель управления.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main.py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запуск программы.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985100" y="96600"/>
            <a:ext cx="517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Архитектура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 (библиотеки)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72475" y="1455875"/>
            <a:ext cx="41298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requests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открытия страницы.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beautifulsoup4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парсинга данных.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pydantic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валидации данных.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dateparser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обработки дат.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tqdm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создания прогресс-баров.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pyTelegramBotAPI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API телеграмма.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python-dotenv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переменными окружения.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os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загрузки переменных окружения.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385050" y="1455875"/>
            <a:ext cx="24684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8"/>
          <p:cNvSpPr txBox="1"/>
          <p:nvPr/>
        </p:nvSpPr>
        <p:spPr>
          <a:xfrm>
            <a:off x="4938600" y="1574100"/>
            <a:ext cx="39540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pathlib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файлам.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enum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констант в классах.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json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json файлами.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datetime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работы с датами.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customtkinter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создания панели управления.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u="sng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threading</a:t>
            </a: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 - для создания потока телеграмм бота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985100" y="206875"/>
            <a:ext cx="517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Перспективы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13375" y="1034600"/>
            <a:ext cx="78777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Перейти на более современную библиотеку для работы с API телеграмма, а именно - aiogram (aiogram - асинхронная библиотека, что дает ей обрабатывать большее количество запросов).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Добавить возможность выбора города для получения событий.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Сделать возможность присылать уведомления пользователям о культовых событиях.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Сделать возможность выбирать язык, по которому будет работать бот.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Сделать автоматическое обновление базы данных.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1877875" y="203300"/>
            <a:ext cx="534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Преимущества</a:t>
            </a:r>
            <a:r>
              <a:rPr lang="ru" sz="4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</a:t>
            </a:r>
            <a:r>
              <a:rPr lang="ru" sz="4200">
                <a:solidFill>
                  <a:srgbClr val="FF990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проекта</a:t>
            </a:r>
            <a:endParaRPr sz="4200">
              <a:solidFill>
                <a:srgbClr val="FF990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13375" y="1034600"/>
            <a:ext cx="78777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Кроссплатформенность (Телеграмм дает возможность пользоваться ботом с любого устройства).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Актуальность.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Увеличение интереса современного поколения к мероприятиям.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Oswald Medium"/>
              <a:buChar char="●"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Возможность легкого усовершенствования кода.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5" y="184725"/>
            <a:ext cx="775800" cy="77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1"/>
          <p:cNvSpPr txBox="1"/>
          <p:nvPr/>
        </p:nvSpPr>
        <p:spPr>
          <a:xfrm>
            <a:off x="2150700" y="972025"/>
            <a:ext cx="4842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Спасибо за </a:t>
            </a:r>
            <a:r>
              <a:rPr lang="ru" sz="4200">
                <a:solidFill>
                  <a:srgbClr val="FF9900"/>
                </a:solidFill>
                <a:latin typeface="Oswald Medium"/>
                <a:ea typeface="Oswald Medium"/>
                <a:cs typeface="Oswald Medium"/>
                <a:sym typeface="Oswald Medium"/>
              </a:rPr>
              <a:t>внимание!</a:t>
            </a:r>
            <a:endParaRPr sz="4200">
              <a:solidFill>
                <a:srgbClr val="FF99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>
            <a:off x="1632850" y="731925"/>
            <a:ext cx="57630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1632850" y="2028625"/>
            <a:ext cx="5763000" cy="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1"/>
          <p:cNvSpPr/>
          <p:nvPr/>
        </p:nvSpPr>
        <p:spPr>
          <a:xfrm>
            <a:off x="3189700" y="1868575"/>
            <a:ext cx="2649300" cy="320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446550" y="1686625"/>
            <a:ext cx="2250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3F3F3"/>
                </a:solidFill>
                <a:latin typeface="Caveat"/>
                <a:ea typeface="Caveat"/>
                <a:cs typeface="Caveat"/>
                <a:sym typeface="Caveat"/>
              </a:rPr>
              <a:t>Переходим к просмотру проекта!</a:t>
            </a:r>
            <a:endParaRPr b="1" sz="1800">
              <a:solidFill>
                <a:srgbClr val="F3F3F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648" y="3006200"/>
            <a:ext cx="1880700" cy="188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3675450" y="2544563"/>
            <a:ext cx="1793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3F3F3"/>
                </a:solidFill>
                <a:latin typeface="Oswald Medium"/>
                <a:ea typeface="Oswald Medium"/>
                <a:cs typeface="Oswald Medium"/>
                <a:sym typeface="Oswald Medium"/>
              </a:rPr>
              <a:t>GitHub проекта:</a:t>
            </a:r>
            <a:endParaRPr sz="2000">
              <a:solidFill>
                <a:srgbClr val="F3F3F3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