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D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5"/>
    <p:restoredTop sz="94630"/>
  </p:normalViewPr>
  <p:slideViewPr>
    <p:cSldViewPr snapToGrid="0" snapToObjects="1">
      <p:cViewPr varScale="1">
        <p:scale>
          <a:sx n="139" d="100"/>
          <a:sy n="139"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F7364-D274-164C-B365-AB8F17A036B9}" type="datetimeFigureOut">
              <a:rPr lang="en-US" smtClean="0"/>
              <a:t>8/28/22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941AB-B558-0F41-8C30-C1EC35CB5582}" type="slidenum">
              <a:rPr lang="en-US" smtClean="0"/>
              <a:t>‹#›</a:t>
            </a:fld>
            <a:endParaRPr lang="en-US"/>
          </a:p>
        </p:txBody>
      </p:sp>
    </p:spTree>
    <p:extLst>
      <p:ext uri="{BB962C8B-B14F-4D97-AF65-F5344CB8AC3E}">
        <p14:creationId xmlns:p14="http://schemas.microsoft.com/office/powerpoint/2010/main" val="134365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0CF5AF-58F7-3547-941F-15A2823802D8}"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0116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0CF5AF-58F7-3547-941F-15A2823802D8}"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3793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0CF5AF-58F7-3547-941F-15A2823802D8}"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13485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0CF5AF-58F7-3547-941F-15A2823802D8}"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61371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CF5AF-58F7-3547-941F-15A2823802D8}" type="datetimeFigureOut">
              <a:rPr lang="en-US" smtClean="0"/>
              <a:t>8/28/22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15652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0CF5AF-58F7-3547-941F-15A2823802D8}" type="datetimeFigureOut">
              <a:rPr lang="en-US" smtClean="0"/>
              <a:t>8/28/22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81021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0CF5AF-58F7-3547-941F-15A2823802D8}" type="datetimeFigureOut">
              <a:rPr lang="en-US" smtClean="0"/>
              <a:t>8/28/22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746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0CF5AF-58F7-3547-941F-15A2823802D8}" type="datetimeFigureOut">
              <a:rPr lang="en-US" smtClean="0"/>
              <a:t>8/28/22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44096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CF5AF-58F7-3547-941F-15A2823802D8}" type="datetimeFigureOut">
              <a:rPr lang="en-US" smtClean="0"/>
              <a:t>8/28/22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113939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CF5AF-58F7-3547-941F-15A2823802D8}" type="datetimeFigureOut">
              <a:rPr lang="en-US" smtClean="0"/>
              <a:t>8/28/22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76899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CF5AF-58F7-3547-941F-15A2823802D8}" type="datetimeFigureOut">
              <a:rPr lang="en-US" smtClean="0"/>
              <a:t>8/28/22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D203B-C4AD-1A46-B3F1-A35EAEBC866E}" type="slidenum">
              <a:rPr lang="en-US" smtClean="0"/>
              <a:t>‹#›</a:t>
            </a:fld>
            <a:endParaRPr lang="en-US"/>
          </a:p>
        </p:txBody>
      </p:sp>
    </p:spTree>
    <p:extLst>
      <p:ext uri="{BB962C8B-B14F-4D97-AF65-F5344CB8AC3E}">
        <p14:creationId xmlns:p14="http://schemas.microsoft.com/office/powerpoint/2010/main" val="9155029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CF5AF-58F7-3547-941F-15A2823802D8}" type="datetimeFigureOut">
              <a:rPr lang="en-US" smtClean="0"/>
              <a:t>8/28/22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D203B-C4AD-1A46-B3F1-A35EAEBC866E}" type="slidenum">
              <a:rPr lang="en-US" smtClean="0"/>
              <a:t>‹#›</a:t>
            </a:fld>
            <a:endParaRPr lang="en-US"/>
          </a:p>
        </p:txBody>
      </p:sp>
    </p:spTree>
    <p:extLst>
      <p:ext uri="{BB962C8B-B14F-4D97-AF65-F5344CB8AC3E}">
        <p14:creationId xmlns:p14="http://schemas.microsoft.com/office/powerpoint/2010/main" val="133408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D25"/>
        </a:solidFill>
        <a:effectLst/>
      </p:bgPr>
    </p:bg>
    <p:spTree>
      <p:nvGrpSpPr>
        <p:cNvPr id="1" name=""/>
        <p:cNvGrpSpPr/>
        <p:nvPr/>
      </p:nvGrpSpPr>
      <p:grpSpPr>
        <a:xfrm>
          <a:off x="0" y="0"/>
          <a:ext cx="0" cy="0"/>
          <a:chOff x="0" y="0"/>
          <a:chExt cx="0" cy="0"/>
        </a:xfrm>
      </p:grpSpPr>
      <p:sp>
        <p:nvSpPr>
          <p:cNvPr id="11" name="TextBox 10"/>
          <p:cNvSpPr txBox="1"/>
          <p:nvPr/>
        </p:nvSpPr>
        <p:spPr>
          <a:xfrm>
            <a:off x="5747657" y="217714"/>
            <a:ext cx="184731" cy="369332"/>
          </a:xfrm>
          <a:prstGeom prst="rect">
            <a:avLst/>
          </a:prstGeom>
          <a:noFill/>
        </p:spPr>
        <p:txBody>
          <a:bodyPr wrap="none" rtlCol="0">
            <a:spAutoFit/>
          </a:bodyPr>
          <a:lstStyle/>
          <a:p>
            <a:endParaRPr lang="en-US" dirty="0"/>
          </a:p>
        </p:txBody>
      </p:sp>
      <p:sp>
        <p:nvSpPr>
          <p:cNvPr id="14" name="TextBox 13"/>
          <p:cNvSpPr txBox="1"/>
          <p:nvPr/>
        </p:nvSpPr>
        <p:spPr>
          <a:xfrm>
            <a:off x="4373187" y="1947134"/>
            <a:ext cx="3309624" cy="1354217"/>
          </a:xfrm>
          <a:prstGeom prst="rect">
            <a:avLst/>
          </a:prstGeom>
          <a:noFill/>
        </p:spPr>
        <p:txBody>
          <a:bodyPr wrap="none" rtlCol="0">
            <a:spAutoFit/>
          </a:bodyPr>
          <a:lstStyle/>
          <a:p>
            <a:r>
              <a:rPr lang="en-US" sz="6400" dirty="0" smtClean="0">
                <a:solidFill>
                  <a:schemeClr val="bg1"/>
                </a:solidFill>
              </a:rPr>
              <a:t>Divij Seth</a:t>
            </a:r>
          </a:p>
          <a:p>
            <a:endParaRPr lang="en-US" dirty="0">
              <a:solidFill>
                <a:schemeClr val="bg1"/>
              </a:solidFill>
            </a:endParaRPr>
          </a:p>
        </p:txBody>
      </p:sp>
      <p:sp>
        <p:nvSpPr>
          <p:cNvPr id="15" name="TextBox 14"/>
          <p:cNvSpPr txBox="1"/>
          <p:nvPr/>
        </p:nvSpPr>
        <p:spPr>
          <a:xfrm>
            <a:off x="5056162" y="3668357"/>
            <a:ext cx="1943674" cy="461665"/>
          </a:xfrm>
          <a:prstGeom prst="rect">
            <a:avLst/>
          </a:prstGeom>
          <a:noFill/>
        </p:spPr>
        <p:txBody>
          <a:bodyPr wrap="none" rtlCol="0">
            <a:spAutoFit/>
          </a:bodyPr>
          <a:lstStyle/>
          <a:p>
            <a:r>
              <a:rPr lang="en-US" sz="2400" dirty="0" smtClean="0">
                <a:solidFill>
                  <a:schemeClr val="bg1"/>
                </a:solidFill>
              </a:rPr>
              <a:t>Portfolio Deck</a:t>
            </a:r>
            <a:endParaRPr lang="en-US" sz="2400" dirty="0">
              <a:solidFill>
                <a:schemeClr val="bg1"/>
              </a:solidFill>
            </a:endParaRPr>
          </a:p>
        </p:txBody>
      </p:sp>
    </p:spTree>
    <p:extLst>
      <p:ext uri="{BB962C8B-B14F-4D97-AF65-F5344CB8AC3E}">
        <p14:creationId xmlns:p14="http://schemas.microsoft.com/office/powerpoint/2010/main" val="1754305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Wireframes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561" y="1990236"/>
            <a:ext cx="10515600" cy="3932906"/>
          </a:xfrm>
        </p:spPr>
      </p:pic>
    </p:spTree>
    <p:extLst>
      <p:ext uri="{BB962C8B-B14F-4D97-AF65-F5344CB8AC3E}">
        <p14:creationId xmlns:p14="http://schemas.microsoft.com/office/powerpoint/2010/main" val="118285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Live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34896"/>
            <a:ext cx="10515600" cy="3132796"/>
          </a:xfrm>
        </p:spPr>
      </p:pic>
    </p:spTree>
    <p:extLst>
      <p:ext uri="{BB962C8B-B14F-4D97-AF65-F5344CB8AC3E}">
        <p14:creationId xmlns:p14="http://schemas.microsoft.com/office/powerpoint/2010/main" val="92661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Used flexbox to form a responsive grid that responds to viewport.</a:t>
            </a:r>
          </a:p>
          <a:p>
            <a:r>
              <a:rPr lang="en-US" dirty="0" smtClean="0"/>
              <a:t>On mobile the layout stacks vertically to allow long scrolling.</a:t>
            </a:r>
          </a:p>
          <a:p>
            <a:r>
              <a:rPr lang="en-US" dirty="0" smtClean="0"/>
              <a:t>On tablets, the tile heights match the verticality of the screen, and rotate with screen rotate.</a:t>
            </a:r>
          </a:p>
          <a:p>
            <a:r>
              <a:rPr lang="en-US" dirty="0" smtClean="0"/>
              <a:t>On desktop view, the width of the tiles expand to match the screen.</a:t>
            </a:r>
          </a:p>
          <a:p>
            <a:r>
              <a:rPr lang="en-US" dirty="0" smtClean="0"/>
              <a:t>Information is hidden behind the tiles, allowing the viewer to engage through hovers, just to add slight curiosity before clicking through.</a:t>
            </a:r>
            <a:endParaRPr lang="en-US" dirty="0"/>
          </a:p>
        </p:txBody>
      </p:sp>
    </p:spTree>
    <p:extLst>
      <p:ext uri="{BB962C8B-B14F-4D97-AF65-F5344CB8AC3E}">
        <p14:creationId xmlns:p14="http://schemas.microsoft.com/office/powerpoint/2010/main" val="16384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Page Wireframe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568" y="1825625"/>
            <a:ext cx="10394863" cy="4351338"/>
          </a:xfrm>
        </p:spPr>
      </p:pic>
    </p:spTree>
    <p:extLst>
      <p:ext uri="{BB962C8B-B14F-4D97-AF65-F5344CB8AC3E}">
        <p14:creationId xmlns:p14="http://schemas.microsoft.com/office/powerpoint/2010/main" val="193434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Page Live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237" y="1825625"/>
            <a:ext cx="10163526" cy="4351338"/>
          </a:xfrm>
        </p:spPr>
      </p:pic>
    </p:spTree>
    <p:extLst>
      <p:ext uri="{BB962C8B-B14F-4D97-AF65-F5344CB8AC3E}">
        <p14:creationId xmlns:p14="http://schemas.microsoft.com/office/powerpoint/2010/main" val="2111802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Page</a:t>
            </a:r>
            <a:endParaRPr lang="en-US" dirty="0"/>
          </a:p>
        </p:txBody>
      </p:sp>
      <p:sp>
        <p:nvSpPr>
          <p:cNvPr id="3" name="Content Placeholder 2"/>
          <p:cNvSpPr>
            <a:spLocks noGrp="1"/>
          </p:cNvSpPr>
          <p:nvPr>
            <p:ph idx="1"/>
          </p:nvPr>
        </p:nvSpPr>
        <p:spPr/>
        <p:txBody>
          <a:bodyPr/>
          <a:lstStyle/>
          <a:p>
            <a:r>
              <a:rPr lang="en-US" dirty="0" smtClean="0"/>
              <a:t>Design is consistent with projects page, which allows the users to easily navigate using the tiles. The assumption is they have already learned how to navigate through the projects page, and are doing it with low effort via the blogs page.</a:t>
            </a:r>
          </a:p>
          <a:p>
            <a:r>
              <a:rPr lang="en-US" dirty="0" smtClean="0"/>
              <a:t>Components have all been styled consistently, with animations also staying consistent to ensure there are no distractions.</a:t>
            </a:r>
          </a:p>
          <a:p>
            <a:endParaRPr lang="en-US" dirty="0"/>
          </a:p>
        </p:txBody>
      </p:sp>
    </p:spTree>
    <p:extLst>
      <p:ext uri="{BB962C8B-B14F-4D97-AF65-F5344CB8AC3E}">
        <p14:creationId xmlns:p14="http://schemas.microsoft.com/office/powerpoint/2010/main" val="22642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Posts Wireframe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239" y="1825625"/>
            <a:ext cx="8669522" cy="4351338"/>
          </a:xfrm>
        </p:spPr>
      </p:pic>
    </p:spTree>
    <p:extLst>
      <p:ext uri="{BB962C8B-B14F-4D97-AF65-F5344CB8AC3E}">
        <p14:creationId xmlns:p14="http://schemas.microsoft.com/office/powerpoint/2010/main" val="207155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Posts Live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8554" y="1825625"/>
            <a:ext cx="9054892" cy="4351338"/>
          </a:xfrm>
        </p:spPr>
      </p:pic>
    </p:spTree>
    <p:extLst>
      <p:ext uri="{BB962C8B-B14F-4D97-AF65-F5344CB8AC3E}">
        <p14:creationId xmlns:p14="http://schemas.microsoft.com/office/powerpoint/2010/main" val="67616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Posts</a:t>
            </a:r>
            <a:endParaRPr lang="en-US" dirty="0"/>
          </a:p>
        </p:txBody>
      </p:sp>
      <p:sp>
        <p:nvSpPr>
          <p:cNvPr id="3" name="Content Placeholder 2"/>
          <p:cNvSpPr>
            <a:spLocks noGrp="1"/>
          </p:cNvSpPr>
          <p:nvPr>
            <p:ph idx="1"/>
          </p:nvPr>
        </p:nvSpPr>
        <p:spPr/>
        <p:txBody>
          <a:bodyPr/>
          <a:lstStyle/>
          <a:p>
            <a:r>
              <a:rPr lang="en-US" dirty="0" smtClean="0"/>
              <a:t>The blog post is headed with a banner image, consistent with the tile that they clicked, and it adjusts relative to the viewport.</a:t>
            </a:r>
          </a:p>
          <a:p>
            <a:r>
              <a:rPr lang="en-US" dirty="0" smtClean="0"/>
              <a:t>Text is placed directly underneath, as naturally the viewer would progress from the banner image and scroll. </a:t>
            </a:r>
          </a:p>
          <a:p>
            <a:r>
              <a:rPr lang="en-US" dirty="0" smtClean="0"/>
              <a:t>These posts will serve as reflective, creative pieces of my journey through life, which will allow the viewers to gain a better understanding of who I am. </a:t>
            </a:r>
          </a:p>
          <a:p>
            <a:r>
              <a:rPr lang="en-US" dirty="0" smtClean="0"/>
              <a:t>Consistent styling across all blog posts, and it’s components, again to make sure the content is the main premise. </a:t>
            </a:r>
            <a:endParaRPr lang="en-US" dirty="0"/>
          </a:p>
        </p:txBody>
      </p:sp>
    </p:spTree>
    <p:extLst>
      <p:ext uri="{BB962C8B-B14F-4D97-AF65-F5344CB8AC3E}">
        <p14:creationId xmlns:p14="http://schemas.microsoft.com/office/powerpoint/2010/main" val="10193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Favourite</a:t>
            </a:r>
            <a:r>
              <a:rPr lang="en-US" dirty="0" smtClean="0"/>
              <a:t> Parts? Challenges?</a:t>
            </a:r>
            <a:endParaRPr lang="en-US" dirty="0"/>
          </a:p>
        </p:txBody>
      </p:sp>
      <p:sp>
        <p:nvSpPr>
          <p:cNvPr id="3" name="Content Placeholder 2"/>
          <p:cNvSpPr>
            <a:spLocks noGrp="1"/>
          </p:cNvSpPr>
          <p:nvPr>
            <p:ph idx="1"/>
          </p:nvPr>
        </p:nvSpPr>
        <p:spPr/>
        <p:txBody>
          <a:bodyPr/>
          <a:lstStyle/>
          <a:p>
            <a:r>
              <a:rPr lang="en-US" dirty="0" smtClean="0"/>
              <a:t>Designing a corner of the internet was my </a:t>
            </a:r>
            <a:r>
              <a:rPr lang="en-US" dirty="0" err="1" smtClean="0"/>
              <a:t>favourite</a:t>
            </a:r>
            <a:r>
              <a:rPr lang="en-US" dirty="0" smtClean="0"/>
              <a:t> part, being able to push my personality using design cues, and copy writing.</a:t>
            </a:r>
          </a:p>
          <a:p>
            <a:endParaRPr lang="en-US" dirty="0"/>
          </a:p>
          <a:p>
            <a:r>
              <a:rPr lang="en-US" dirty="0" smtClean="0"/>
              <a:t>The challenges I faced were to write clean, maintainable code, as this website will be built on top of. I wanted to ensure, that when I come back to add more functionality, I am still able to go through my code base and understand it. </a:t>
            </a:r>
          </a:p>
          <a:p>
            <a:endParaRPr lang="en-US" dirty="0"/>
          </a:p>
        </p:txBody>
      </p:sp>
    </p:spTree>
    <p:extLst>
      <p:ext uri="{BB962C8B-B14F-4D97-AF65-F5344CB8AC3E}">
        <p14:creationId xmlns:p14="http://schemas.microsoft.com/office/powerpoint/2010/main" val="31574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chemeClr val="tx1"/>
                </a:solidFill>
                <a:latin typeface="+mj-lt"/>
                <a:ea typeface="+mj-ea"/>
                <a:cs typeface="+mj-cs"/>
              </a:rPr>
              <a:t>Sitemap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197" y="1863801"/>
            <a:ext cx="8223604" cy="4440746"/>
          </a:xfrm>
          <a:prstGeom prst="rect">
            <a:avLst/>
          </a:prstGeom>
        </p:spPr>
      </p:pic>
    </p:spTree>
    <p:extLst>
      <p:ext uri="{BB962C8B-B14F-4D97-AF65-F5344CB8AC3E}">
        <p14:creationId xmlns:p14="http://schemas.microsoft.com/office/powerpoint/2010/main" val="33708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Sitemap</a:t>
            </a:r>
            <a:endParaRPr lang="en-US" dirty="0"/>
          </a:p>
        </p:txBody>
      </p:sp>
      <p:sp>
        <p:nvSpPr>
          <p:cNvPr id="3" name="Content Placeholder 2"/>
          <p:cNvSpPr>
            <a:spLocks noGrp="1"/>
          </p:cNvSpPr>
          <p:nvPr>
            <p:ph idx="1"/>
          </p:nvPr>
        </p:nvSpPr>
        <p:spPr>
          <a:xfrm>
            <a:off x="838200" y="2288204"/>
            <a:ext cx="10515600" cy="4351338"/>
          </a:xfrm>
        </p:spPr>
        <p:txBody>
          <a:bodyPr/>
          <a:lstStyle/>
          <a:p>
            <a:r>
              <a:rPr lang="en-US" dirty="0" smtClean="0"/>
              <a:t>All pages navigate seamlessly, and all pages can be accessed via the navigation bar.</a:t>
            </a:r>
          </a:p>
          <a:p>
            <a:r>
              <a:rPr lang="en-US" dirty="0" smtClean="0"/>
              <a:t>Social links are present on all pages.</a:t>
            </a:r>
          </a:p>
          <a:p>
            <a:r>
              <a:rPr lang="en-US" dirty="0" smtClean="0"/>
              <a:t>Aim of the design was to make navigation as visible as possible.</a:t>
            </a:r>
          </a:p>
          <a:p>
            <a:endParaRPr lang="en-US" dirty="0" smtClean="0"/>
          </a:p>
          <a:p>
            <a:endParaRPr lang="en-US" dirty="0"/>
          </a:p>
        </p:txBody>
      </p:sp>
    </p:spTree>
    <p:extLst>
      <p:ext uri="{BB962C8B-B14F-4D97-AF65-F5344CB8AC3E}">
        <p14:creationId xmlns:p14="http://schemas.microsoft.com/office/powerpoint/2010/main" val="127998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 Wireframes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864" y="2260844"/>
            <a:ext cx="3915996" cy="356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893" y="2155013"/>
            <a:ext cx="7288432" cy="3671794"/>
          </a:xfrm>
          <a:prstGeom prst="rect">
            <a:avLst/>
          </a:prstGeom>
        </p:spPr>
      </p:pic>
    </p:spTree>
    <p:extLst>
      <p:ext uri="{BB962C8B-B14F-4D97-AF65-F5344CB8AC3E}">
        <p14:creationId xmlns:p14="http://schemas.microsoft.com/office/powerpoint/2010/main" val="35006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 Live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06" y="2195531"/>
            <a:ext cx="5674291" cy="32969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519" y="2357867"/>
            <a:ext cx="5814206" cy="2972248"/>
          </a:xfrm>
          <a:prstGeom prst="rect">
            <a:avLst/>
          </a:prstGeom>
        </p:spPr>
      </p:pic>
    </p:spTree>
    <p:extLst>
      <p:ext uri="{BB962C8B-B14F-4D97-AF65-F5344CB8AC3E}">
        <p14:creationId xmlns:p14="http://schemas.microsoft.com/office/powerpoint/2010/main" val="126331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7398"/>
            <a:ext cx="10515600" cy="1325563"/>
          </a:xfrm>
        </p:spPr>
        <p:txBody>
          <a:bodyPr/>
          <a:lstStyle/>
          <a:p>
            <a:r>
              <a:rPr lang="en-US" dirty="0" smtClean="0"/>
              <a:t>Home Page</a:t>
            </a:r>
            <a:endParaRPr lang="en-US" dirty="0"/>
          </a:p>
        </p:txBody>
      </p:sp>
      <p:sp>
        <p:nvSpPr>
          <p:cNvPr id="3" name="Content Placeholder 2"/>
          <p:cNvSpPr>
            <a:spLocks noGrp="1"/>
          </p:cNvSpPr>
          <p:nvPr>
            <p:ph idx="1"/>
          </p:nvPr>
        </p:nvSpPr>
        <p:spPr>
          <a:xfrm>
            <a:off x="838200" y="2083809"/>
            <a:ext cx="10515600" cy="4351338"/>
          </a:xfrm>
        </p:spPr>
        <p:txBody>
          <a:bodyPr/>
          <a:lstStyle/>
          <a:p>
            <a:r>
              <a:rPr lang="en-US" dirty="0" smtClean="0"/>
              <a:t>Design process was to make the landing page minimal, with a  tonal </a:t>
            </a:r>
            <a:r>
              <a:rPr lang="en-US" dirty="0" err="1" smtClean="0"/>
              <a:t>colour</a:t>
            </a:r>
            <a:r>
              <a:rPr lang="en-US" dirty="0" smtClean="0"/>
              <a:t> palette, subtle animations and digestible content. </a:t>
            </a:r>
          </a:p>
          <a:p>
            <a:r>
              <a:rPr lang="en-US" dirty="0" smtClean="0"/>
              <a:t>The components are the navigation menu, social links and a suggested about me button, to make the viewer get to know me before diving further into the website. </a:t>
            </a:r>
            <a:endParaRPr lang="en-US" dirty="0"/>
          </a:p>
          <a:p>
            <a:r>
              <a:rPr lang="en-US" dirty="0" smtClean="0"/>
              <a:t>There is little content about me on the landing page, this is to ensure that the home page acts as a landing page to quickly navigate off. </a:t>
            </a:r>
          </a:p>
          <a:p>
            <a:r>
              <a:rPr lang="en-US" dirty="0" smtClean="0"/>
              <a:t>The navigation components, and social links are present amongst all pages to allow the viewer to change pages or get to know me further at any time they wish.</a:t>
            </a:r>
            <a:endParaRPr lang="en-US" dirty="0"/>
          </a:p>
        </p:txBody>
      </p:sp>
    </p:spTree>
    <p:extLst>
      <p:ext uri="{BB962C8B-B14F-4D97-AF65-F5344CB8AC3E}">
        <p14:creationId xmlns:p14="http://schemas.microsoft.com/office/powerpoint/2010/main" val="199918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Wireframes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2266"/>
            <a:ext cx="4547528" cy="39240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018" y="2037435"/>
            <a:ext cx="4815655" cy="3453741"/>
          </a:xfrm>
          <a:prstGeom prst="rect">
            <a:avLst/>
          </a:prstGeom>
        </p:spPr>
      </p:pic>
    </p:spTree>
    <p:extLst>
      <p:ext uri="{BB962C8B-B14F-4D97-AF65-F5344CB8AC3E}">
        <p14:creationId xmlns:p14="http://schemas.microsoft.com/office/powerpoint/2010/main" val="20679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Live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576" y="1690688"/>
            <a:ext cx="1014761"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572" y="1690688"/>
            <a:ext cx="7907867" cy="4337824"/>
          </a:xfrm>
          <a:prstGeom prst="rect">
            <a:avLst/>
          </a:prstGeom>
        </p:spPr>
      </p:pic>
    </p:spTree>
    <p:extLst>
      <p:ext uri="{BB962C8B-B14F-4D97-AF65-F5344CB8AC3E}">
        <p14:creationId xmlns:p14="http://schemas.microsoft.com/office/powerpoint/2010/main" val="10250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This page serves as a ’get to know me’ page, where I talk about my why, my previous experience, and my interests.</a:t>
            </a:r>
          </a:p>
          <a:p>
            <a:r>
              <a:rPr lang="en-US" dirty="0" smtClean="0"/>
              <a:t>The components of navigation stay the same, as well as the links.</a:t>
            </a:r>
          </a:p>
          <a:p>
            <a:r>
              <a:rPr lang="en-US" dirty="0" smtClean="0"/>
              <a:t>My CV and my email are at the end of the page, with a mailto navigation that allows viewers to contact me by clicking my email.</a:t>
            </a:r>
          </a:p>
          <a:p>
            <a:r>
              <a:rPr lang="en-US" dirty="0" smtClean="0"/>
              <a:t>Visual cues with the use of cursor pointers and buttons allow the viewer to know that these are links and navigable. </a:t>
            </a:r>
          </a:p>
          <a:p>
            <a:r>
              <a:rPr lang="en-US" dirty="0" smtClean="0"/>
              <a:t>Design stays consistent across all pages and viewports to ensure the content is the focal point.</a:t>
            </a:r>
            <a:endParaRPr lang="en-US" dirty="0"/>
          </a:p>
        </p:txBody>
      </p:sp>
    </p:spTree>
    <p:extLst>
      <p:ext uri="{BB962C8B-B14F-4D97-AF65-F5344CB8AC3E}">
        <p14:creationId xmlns:p14="http://schemas.microsoft.com/office/powerpoint/2010/main" val="1309263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624</Words>
  <Application>Microsoft Macintosh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Arial</vt:lpstr>
      <vt:lpstr>Office Theme</vt:lpstr>
      <vt:lpstr>PowerPoint Presentation</vt:lpstr>
      <vt:lpstr>PowerPoint Presentation</vt:lpstr>
      <vt:lpstr>Sitemap</vt:lpstr>
      <vt:lpstr>Home Page Wireframes</vt:lpstr>
      <vt:lpstr>Home Page Live</vt:lpstr>
      <vt:lpstr>Home Page</vt:lpstr>
      <vt:lpstr>About Me Wireframes</vt:lpstr>
      <vt:lpstr>About Me Live</vt:lpstr>
      <vt:lpstr>About Me</vt:lpstr>
      <vt:lpstr>Projects Wireframes</vt:lpstr>
      <vt:lpstr>Projects Live</vt:lpstr>
      <vt:lpstr>Projects</vt:lpstr>
      <vt:lpstr>Blog Page Wireframe</vt:lpstr>
      <vt:lpstr>Blog Page Live</vt:lpstr>
      <vt:lpstr>Blog Page</vt:lpstr>
      <vt:lpstr>Blog Posts Wireframe</vt:lpstr>
      <vt:lpstr>Blog Posts Live</vt:lpstr>
      <vt:lpstr>Blog Posts</vt:lpstr>
      <vt:lpstr>Favourite Parts? Challenges?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Divij Seth</dc:title>
  <dc:creator>Microsoft Office User</dc:creator>
  <cp:lastModifiedBy>Microsoft Office User</cp:lastModifiedBy>
  <cp:revision>11</cp:revision>
  <dcterms:created xsi:type="dcterms:W3CDTF">2022-08-27T02:54:41Z</dcterms:created>
  <dcterms:modified xsi:type="dcterms:W3CDTF">2022-08-27T23:54:13Z</dcterms:modified>
</cp:coreProperties>
</file>