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9FD4-8F74-44CD-A518-BDBDDAFE72BE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797-67A6-466E-A2AB-0576C34FD1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78F99FD4-8F74-44CD-A518-BDBDDAFE72BE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09112797-67A6-466E-A2AB-0576C34FD1E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8F99FD4-8F74-44CD-A518-BDBDDAFE72BE}" type="datetimeFigureOut">
              <a:rPr lang="ru-RU" smtClean="0"/>
              <a:pPr/>
              <a:t>22.04.2022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9112797-67A6-466E-A2AB-0576C34FD1E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2457"/>
            <a:ext cx="9144000" cy="1831853"/>
          </a:xfrm>
        </p:spPr>
        <p:txBody>
          <a:bodyPr>
            <a:normAutofit/>
          </a:bodyPr>
          <a:lstStyle/>
          <a:p>
            <a:pPr algn="ctr"/>
            <a:r>
              <a:rPr lang="ru-RU" sz="1800" cap="small" dirty="0">
                <a:latin typeface="Times New Roman" pitchFamily="18" charset="0"/>
                <a:cs typeface="Times New Roman" pitchFamily="18" charset="0"/>
              </a:rPr>
              <a:t>ГОСУДАРСТВЕННОЕ БЮДЖЕТНОЕ ПРОФЕССИОНАЛЬНОЕ ОБРАЗОВАТЕЛЬНОЕ УЧРЕЖДЕНИЕ РЕСПУБЛИКИ ХАКАСИЯ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r>
              <a:rPr lang="ru-RU" sz="1800" cap="small" dirty="0">
                <a:latin typeface="Times New Roman" pitchFamily="18" charset="0"/>
                <a:cs typeface="Times New Roman" pitchFamily="18" charset="0"/>
              </a:rPr>
              <a:t>«ХАКАССКИЙ ПОЛИТЕХНИЧЕСКИЙ КОЛЛЕДЖ»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88700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КУРСОВАЯ РАБОТА ПО ТЕМЕ: СОПРОВОЖДЕНИЕ И ОБСЛУЖИВАНИЕ ПРОГРАММНОГО ОБЕСПЕЧЕНИЯ КОМПЬЮТЕРНОЙ СИСТЕМЫ НА ПЛАТФОРМЕ 1С:ПРЕДПРИЯТИЯ 8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АДАПТАЦИЯ КОНФИГУРАЦИИ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СЕРИЙНЫЙ УЧЕТ МЕДИКАМЕНТОВ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41213" y="5372433"/>
            <a:ext cx="3123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Студент группы ИС(ПРО) -31</a:t>
            </a:r>
          </a:p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Байкалов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В.Е.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9300" y="6051597"/>
            <a:ext cx="141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Абакан 2022</a:t>
            </a:r>
          </a:p>
        </p:txBody>
      </p:sp>
    </p:spTree>
    <p:extLst>
      <p:ext uri="{BB962C8B-B14F-4D97-AF65-F5344CB8AC3E}">
        <p14:creationId xmlns:p14="http://schemas.microsoft.com/office/powerpoint/2010/main" val="390347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Обеспечение защиты, аутентификация, копии баз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Для обеспечения защиты и выгрузки копии нашей конфигурации, необходимо разработать 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bat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файл, который мы добавим в планировщик задач, он будет выгружать нашу конфигурацию каждый час, для обеспечения защиты на случай непредвиденных ситуаций.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Для начала нам нужно указать путь к .exe платформы и базе, пользователя и пароль, папку для бэкапов.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Указав расположение программы 1С,  Логин и Пароль пользователя(в нашем случае Администратора, и расположения папки для выгрузки бэкапа, в названии которого будет указана дата выгрузки бэкапа.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Мы получаем довольно простую и удобную выгрузку конфигурации, которая не потребует много времени на разработку, и вся выгрузка будет полностью автоматизирована. 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1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 данной курсовой работе выполнены следующие задачи:</a:t>
            </a: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установлена ОС RedOS MUROM 7.3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установлен PostgreSQL, установлено 1C: Предприятие 8.3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доработана конфигурация по теме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«Серийный учет медикаментов»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создана база данных PostgreSQL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выполнено резервное копирование БД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 результате выполнена задача данной курсовой работы: разработка, внедрение и сопровождение конфигурации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«Серийный учет медикаментов».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Достигнута поставленная цель курсовой работы: сопровождение и обслуживание программного обеспечения компьютерной системы на платформе 1С: Предприятие 8.3 - конфигурация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Серийный учет медикаментов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99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6400" y="2906972"/>
            <a:ext cx="9730155" cy="24915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dirty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77457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Задача данной курсовой работы состоит в следующем: разработке, внедрению и сопровождению конфигурации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«Серийный учет медикаментов» </a:t>
            </a:r>
            <a:r>
              <a:rPr lang="ru-RU" dirty="0"/>
              <a:t>»,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предназначена для серийного учетов медикаментов, она поможет отслеживать, какой товар поставляется, в каких измеряется, отслеживать общую сумму продаж, остаток на складах и количество медикаментов.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Объектом исследования данной работы является компьютерная система.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Целью курсовой работы является сопровождение и обслуживание программного обеспечения компьютерной системы на платформе 1С: Предприятие 8.3 - конфигурация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Серийный учет медикаментов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9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Обследование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данном производстве присутствует все необходимое для работы необходимых программ.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Сопровождение и обслуживание программного обеспечения компьютерной системы на платформе 1C: Предприятие 8.3 - конфигурация «Серийный учет медикаментов», которая предназначена для серийного учетов медикаментов, она поможет отслеживать, какой товар поставляется, в каких измеряется, отслеживать общую сумму продаж, остаток на складах и количество медикаментов.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вносятся и хранятся в документе «Поступление товаров», который содержит данные (Товар, количество; дата когда была поставка, на какой склад поставка).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поступлении товаров служат основой для формирования отчётов: импорт товаров, импорт менеджерами, импорт товаров(рубли), закупки.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88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Описание предметной области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Данную работу выполняем на виртуальной машине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 установленной ОС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RedOS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MUROM 7.3, для выполнения поставленной задачи необходимы следующие приложения: 1С 8.3,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Доработаем выданную учебным предприятием конфигурацию 1C – «Перепродажа и доставка».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Медикаменты поставляются на один из складов.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Дать возможность выбирать между складами. Дать возможность выбирать в каком объёме они поставляются в штуках, миллилитрах, литрах и т.д.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Отслеживать «Поступление товаров».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справочник «Серии» содержащий серии медикаментов.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регистр сведений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ИзменениеЦен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который хранит в себе изменение цены.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табличную часть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СписокТоваров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 документе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ПродажаТоваров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добавив туда реквизиты «Отдел», «Товар»,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ЕдиницыИзмерения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«Количество», «Цена», «Сумма».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отчет «Продажи», в котором будет отображаться, какой товар продался и на какую сумму.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отчет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ОтчетПоОстаткамТоваров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в котором будет отображаться, на каком складе сколько медикаментов осталось и общее количество медикаментов.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документ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ПродажаТовара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для отслеживания продаж.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Установка </a:t>
            </a:r>
            <a:r>
              <a:rPr lang="en-US" b="1" dirty="0"/>
              <a:t>RedOS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Для начала работы, мы скачаем операционную систему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RedOS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Murom 7.3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которую мы будем устанавливать на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VirtualBox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Загрузка начинается с меню, в котором перечислено несколько вариантов загрузки.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Установка РЕД ОС автоматически осуществляется в графическом режиме с выводом текстовой информации на выбранном в начале процесса установки языке.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Чтобы начать процесс установки, нужно выбрать пункт меню «Установить RED OS» и нажать Enter. 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Начальный этап установки не требует вмешательства пользователя: происходит автоматическое определение оборудования и запуск компонентов программы установки.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43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Установка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PostgreSQL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для 1С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Установка будет производиться через терминал в самой операционной системе,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PostgreSQL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будет необходим для работы с клиентской 1С, для хранения необходимых данных. 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Сначала сделаем первоначальные настройки для программы, перед ее установкой, установим программу, инициализируем БД и запустим сам сервер, проверив его работу.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Запускаем программу и подключаемся к нашей БД, при первом входе необходимо ввести ваш пароль от учетной записи суперпользователя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После авторизации в web-панели появится возможность настроить подключение к базам данных PostgreSQL. На этом установка и настройка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завершена</a:t>
            </a:r>
          </a:p>
        </p:txBody>
      </p:sp>
    </p:spTree>
    <p:extLst>
      <p:ext uri="{BB962C8B-B14F-4D97-AF65-F5344CB8AC3E}">
        <p14:creationId xmlns:p14="http://schemas.microsoft.com/office/powerpoint/2010/main" val="275582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Установка 1С 8.3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Поставим пакеты клиента, которые вы запросили у производителя для linux, данной командой: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Измените файл, добавьте ip-адрес сервера и его имя.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Введем ваш Ip-адрес сервера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Далее программа установиться на наш компьютер, проверить это можно в: Меню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Офис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1С:Предприятие.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На нашем производстве не имеется купленная лицензия 1С:Предприятия, что не позволяет нам установить ее на наше предприятие.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3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0478" y="163737"/>
            <a:ext cx="10353763" cy="1433146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Внесение изменений в установленную конфигурацию в соответствии с темой работы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используется конфигурация 1С «Перепродажа и доставка», предоставляемая учебным предприятием, в которой разработано следующее: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Добавлены: Документ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ПродажаТоваров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отчеты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ОтчетПоОстаткамТоваров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«Продажи», регистр сведений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ИзмененияЦен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регистры накопления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ОстаткиТоваровНаСкладах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«Продажи» добавлена табличная часть: «Список товаров», «Список товаров» и к ним реквизиты «Отдел», «Товар»,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ЕдиницыИзмерения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«Количество», «Цена», «Сумма».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4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Администрирование 1С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4" y="2391510"/>
            <a:ext cx="9905999" cy="3657599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 процессе доработки конфигурации было создано 2 роли: Администратор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продавец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Неиспользуемые объекты не были включены в подсистемы (скрыты), но были сохранены в конфигурации.</a:t>
            </a: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Во время доработки конфигурации, мы изменили и добавили несколько пунктов в конфигурации, и она стала иметь другой вид и функционал, для сравнения изменений в нашей конфигурации, по сравнению с конфигурацией, выданной предприятием использован инструмент «Сравнить конфигурации». </a:t>
            </a:r>
          </a:p>
        </p:txBody>
      </p:sp>
    </p:spTree>
    <p:extLst>
      <p:ext uri="{BB962C8B-B14F-4D97-AF65-F5344CB8AC3E}">
        <p14:creationId xmlns:p14="http://schemas.microsoft.com/office/powerpoint/2010/main" val="1750867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314</TotalTime>
  <Words>966</Words>
  <Application>Microsoft Office PowerPoint</Application>
  <PresentationFormat>Широкоэкранный</PresentationFormat>
  <Paragraphs>65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Corbel</vt:lpstr>
      <vt:lpstr>Times New Roman</vt:lpstr>
      <vt:lpstr>Wingdings</vt:lpstr>
      <vt:lpstr>Wingdings 2</vt:lpstr>
      <vt:lpstr>Wingdings 3</vt:lpstr>
      <vt:lpstr>Модульная</vt:lpstr>
      <vt:lpstr>ГОСУДАРСТВЕННОЕ БЮДЖЕТНОЕ ПРОФЕССИОНАЛЬНОЕ ОБРАЗОВАТЕЛЬНОЕ УЧРЕЖДЕНИЕ РЕСПУБЛИКИ ХАКАСИЯ  «ХАКАССКИЙ ПОЛИТЕХНИЧЕСКИЙ КОЛЛЕДЖ» </vt:lpstr>
      <vt:lpstr>Введение</vt:lpstr>
      <vt:lpstr>Обследование предметной области</vt:lpstr>
      <vt:lpstr>Описание предметной области</vt:lpstr>
      <vt:lpstr>Установка RedOS</vt:lpstr>
      <vt:lpstr>Установка PostgreSQL для 1С</vt:lpstr>
      <vt:lpstr>Установка 1С 8.3</vt:lpstr>
      <vt:lpstr>Внесение изменений в установленную конфигурацию в соответствии с темой работы</vt:lpstr>
      <vt:lpstr>Администрирование 1С</vt:lpstr>
      <vt:lpstr>Обеспечение защиты, аутентификация, копии баз данных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БЮДЖЕТНОЕ ПРОФЕССИОНАЛЬНОЕ ОБРАЗОВАТЕЛЬНОЕ УЧРЕЖДЕНИЕ РЕСПУБЛИКИ ХАКАСИЯ  «ХАКАССКИЙ ПОЛИТЕХНИЧЕСКИЙ КОЛЛЕДЖ» </dc:title>
  <dc:creator>student</dc:creator>
  <cp:lastModifiedBy>VaDick</cp:lastModifiedBy>
  <cp:revision>16</cp:revision>
  <dcterms:created xsi:type="dcterms:W3CDTF">2022-04-20T09:16:24Z</dcterms:created>
  <dcterms:modified xsi:type="dcterms:W3CDTF">2022-04-22T08:35:38Z</dcterms:modified>
</cp:coreProperties>
</file>