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BA"/>
    <a:srgbClr val="B9C5F9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92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8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0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9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5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CB84-85B0-4791-942B-D6BE119861A4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9874-5478-42DA-AE6D-1D2BED761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직사각형 246"/>
          <p:cNvSpPr/>
          <p:nvPr/>
        </p:nvSpPr>
        <p:spPr>
          <a:xfrm>
            <a:off x="0" y="0"/>
            <a:ext cx="12801600" cy="7048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원호 141"/>
          <p:cNvSpPr/>
          <p:nvPr/>
        </p:nvSpPr>
        <p:spPr>
          <a:xfrm>
            <a:off x="5361827" y="3961095"/>
            <a:ext cx="2884142" cy="3424103"/>
          </a:xfrm>
          <a:prstGeom prst="arc">
            <a:avLst>
              <a:gd name="adj1" fmla="val 10673589"/>
              <a:gd name="adj2" fmla="val 16258746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TextBox 95"/>
          <p:cNvSpPr txBox="1"/>
          <p:nvPr/>
        </p:nvSpPr>
        <p:spPr>
          <a:xfrm>
            <a:off x="5774273" y="5093775"/>
            <a:ext cx="820114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4273" y="6314046"/>
            <a:ext cx="820114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10665758" y="3138614"/>
            <a:ext cx="1639698" cy="369109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DB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>Server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&lt;ORACLE&gt;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2987" y="3697116"/>
            <a:ext cx="1619571" cy="1089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&lt;JAVA&gt;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 rot="5400000">
            <a:off x="3259841" y="2924331"/>
            <a:ext cx="1648429" cy="2077006"/>
          </a:xfrm>
          <a:prstGeom prst="corner">
            <a:avLst>
              <a:gd name="adj1" fmla="val 23315"/>
              <a:gd name="adj2" fmla="val 2950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UI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7375480" y="3138615"/>
            <a:ext cx="1639698" cy="164843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Chatting</a:t>
            </a:r>
            <a:r>
              <a:rPr lang="en-US" altLang="ko-KR" sz="2000" b="1" dirty="0" smtClean="0">
                <a:solidFill>
                  <a:schemeClr val="tx1"/>
                </a:solidFill>
              </a:rPr>
              <a:t/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2000" b="1" dirty="0" smtClean="0">
                <a:solidFill>
                  <a:schemeClr val="tx1"/>
                </a:solidFill>
              </a:rPr>
              <a:t>Server</a:t>
            </a:r>
            <a:br>
              <a:rPr lang="en-US" altLang="ko-KR" sz="2000" b="1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</a:rPr>
              <a:t>&lt;JAVA&gt;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8109" y="2496344"/>
            <a:ext cx="10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USERS</a:t>
            </a:r>
            <a:endParaRPr lang="ko-KR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9587110" y="1416224"/>
            <a:ext cx="954488" cy="954488"/>
            <a:chOff x="65072" y="3099501"/>
            <a:chExt cx="2412268" cy="2412268"/>
          </a:xfrm>
        </p:grpSpPr>
        <p:sp>
          <p:nvSpPr>
            <p:cNvPr id="16" name="원형 15"/>
            <p:cNvSpPr/>
            <p:nvPr/>
          </p:nvSpPr>
          <p:spPr>
            <a:xfrm rot="2700000">
              <a:off x="65072" y="3099501"/>
              <a:ext cx="2412268" cy="2412268"/>
            </a:xfrm>
            <a:prstGeom prst="pi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100407" y="3514347"/>
              <a:ext cx="288033" cy="288033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239756" y="2364110"/>
            <a:ext cx="1885283" cy="35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4">
                    <a:lumMod val="75000"/>
                  </a:schemeClr>
                </a:solidFill>
              </a:rPr>
              <a:t>Administrator</a:t>
            </a:r>
            <a:endParaRPr lang="ko-KR" alt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417611" y="1197539"/>
            <a:ext cx="1884513" cy="1465966"/>
            <a:chOff x="2774602" y="300848"/>
            <a:chExt cx="2340148" cy="1854876"/>
          </a:xfrm>
        </p:grpSpPr>
        <p:sp>
          <p:nvSpPr>
            <p:cNvPr id="156" name="직사각형 155"/>
            <p:cNvSpPr/>
            <p:nvPr/>
          </p:nvSpPr>
          <p:spPr>
            <a:xfrm>
              <a:off x="3016424" y="300848"/>
              <a:ext cx="2098326" cy="1584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Chatting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Window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898106" y="432629"/>
              <a:ext cx="2098326" cy="1584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Chatting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Window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4602" y="571281"/>
              <a:ext cx="2098326" cy="1584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Chatting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tx1"/>
                  </a:solidFill>
                </a:rPr>
                <a:t>Window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19989" y="1380633"/>
            <a:ext cx="2199422" cy="128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Admin-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Log-</a:t>
            </a:r>
            <a:r>
              <a:rPr lang="en-US" altLang="ko-KR" sz="1800" b="1" dirty="0" err="1" smtClean="0">
                <a:solidFill>
                  <a:schemeClr val="tx1"/>
                </a:solidFill>
              </a:rPr>
              <a:t>Regist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Window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045551" y="2663505"/>
            <a:ext cx="372060" cy="44793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118597" y="2663505"/>
            <a:ext cx="0" cy="4479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854918" y="2663505"/>
            <a:ext cx="549433" cy="70802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9019413" y="2663505"/>
            <a:ext cx="0" cy="7080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462171" y="5579854"/>
            <a:ext cx="1619571" cy="694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Chatting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 rot="10800000">
            <a:off x="5639574" y="5927011"/>
            <a:ext cx="1090787" cy="465431"/>
          </a:xfrm>
          <a:prstGeom prst="arc">
            <a:avLst>
              <a:gd name="adj1" fmla="val 11427814"/>
              <a:gd name="adj2" fmla="val 2116471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4250847" y="4891095"/>
            <a:ext cx="0" cy="55549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389719" y="4914214"/>
            <a:ext cx="0" cy="55549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8139279" y="4823174"/>
            <a:ext cx="0" cy="55549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278151" y="4846293"/>
            <a:ext cx="0" cy="55549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462171" y="6806139"/>
            <a:ext cx="1619571" cy="694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Log-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Authen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462171" y="7593507"/>
            <a:ext cx="1619571" cy="694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</a:rPr>
              <a:t>FriendList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62171" y="8357306"/>
            <a:ext cx="1619571" cy="694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Emoticon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189029" y="5716749"/>
            <a:ext cx="385690" cy="460016"/>
            <a:chOff x="4949503" y="5518629"/>
            <a:chExt cx="399975" cy="477054"/>
          </a:xfrm>
        </p:grpSpPr>
        <p:sp>
          <p:nvSpPr>
            <p:cNvPr id="40" name="타원 39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54918" y="5716749"/>
            <a:ext cx="385690" cy="460016"/>
            <a:chOff x="4949503" y="5518629"/>
            <a:chExt cx="399975" cy="477054"/>
          </a:xfrm>
        </p:grpSpPr>
        <p:sp>
          <p:nvSpPr>
            <p:cNvPr id="93" name="타원 92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sp>
        <p:nvSpPr>
          <p:cNvPr id="98" name="원호 97"/>
          <p:cNvSpPr/>
          <p:nvPr/>
        </p:nvSpPr>
        <p:spPr>
          <a:xfrm>
            <a:off x="9176910" y="5520934"/>
            <a:ext cx="1277207" cy="544975"/>
          </a:xfrm>
          <a:prstGeom prst="arc">
            <a:avLst>
              <a:gd name="adj1" fmla="val 10806912"/>
              <a:gd name="adj2" fmla="val 214606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9" name="원호 98"/>
          <p:cNvSpPr/>
          <p:nvPr/>
        </p:nvSpPr>
        <p:spPr>
          <a:xfrm rot="10800000">
            <a:off x="9176910" y="5718727"/>
            <a:ext cx="1277207" cy="544975"/>
          </a:xfrm>
          <a:prstGeom prst="arc">
            <a:avLst>
              <a:gd name="adj1" fmla="val 10806912"/>
              <a:gd name="adj2" fmla="val 21460631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TextBox 99"/>
          <p:cNvSpPr txBox="1"/>
          <p:nvPr/>
        </p:nvSpPr>
        <p:spPr>
          <a:xfrm>
            <a:off x="9542082" y="5163211"/>
            <a:ext cx="544415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22038" y="6265232"/>
            <a:ext cx="1384500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ResultSet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382061" y="6806139"/>
            <a:ext cx="1619571" cy="6943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Log-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Authen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82061" y="7593507"/>
            <a:ext cx="1619571" cy="6943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</a:rPr>
              <a:t>FriendList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382061" y="8357306"/>
            <a:ext cx="1619571" cy="6943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Emoticon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S-Thread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382061" y="5579854"/>
            <a:ext cx="1619571" cy="6943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Chatting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-Thread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6" name="원호 105"/>
          <p:cNvSpPr/>
          <p:nvPr/>
        </p:nvSpPr>
        <p:spPr>
          <a:xfrm>
            <a:off x="5639574" y="5440957"/>
            <a:ext cx="1090787" cy="465431"/>
          </a:xfrm>
          <a:prstGeom prst="arc">
            <a:avLst>
              <a:gd name="adj1" fmla="val 11427814"/>
              <a:gd name="adj2" fmla="val 2116471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직사각형 112"/>
          <p:cNvSpPr/>
          <p:nvPr/>
        </p:nvSpPr>
        <p:spPr>
          <a:xfrm>
            <a:off x="640160" y="6806138"/>
            <a:ext cx="2708015" cy="224553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Multi-Thread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 using one time -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0160" y="5583266"/>
            <a:ext cx="2708015" cy="68615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Multi-Thread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- running all time -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189029" y="6923313"/>
            <a:ext cx="385690" cy="460016"/>
            <a:chOff x="4949503" y="5518629"/>
            <a:chExt cx="399975" cy="477054"/>
          </a:xfrm>
        </p:grpSpPr>
        <p:sp>
          <p:nvSpPr>
            <p:cNvPr id="116" name="타원 115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854918" y="6923313"/>
            <a:ext cx="385690" cy="460016"/>
            <a:chOff x="4949503" y="5518629"/>
            <a:chExt cx="399975" cy="477054"/>
          </a:xfrm>
        </p:grpSpPr>
        <p:sp>
          <p:nvSpPr>
            <p:cNvPr id="119" name="타원 118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189029" y="7710680"/>
            <a:ext cx="385690" cy="460016"/>
            <a:chOff x="4949503" y="5518629"/>
            <a:chExt cx="399975" cy="477054"/>
          </a:xfrm>
        </p:grpSpPr>
        <p:sp>
          <p:nvSpPr>
            <p:cNvPr id="122" name="타원 121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6854918" y="7710680"/>
            <a:ext cx="385690" cy="460016"/>
            <a:chOff x="4949503" y="5518629"/>
            <a:chExt cx="399975" cy="477054"/>
          </a:xfrm>
        </p:grpSpPr>
        <p:sp>
          <p:nvSpPr>
            <p:cNvPr id="125" name="타원 124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189029" y="8474479"/>
            <a:ext cx="385690" cy="460016"/>
            <a:chOff x="4949503" y="5518629"/>
            <a:chExt cx="399975" cy="477054"/>
          </a:xfrm>
        </p:grpSpPr>
        <p:sp>
          <p:nvSpPr>
            <p:cNvPr id="128" name="타원 127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854918" y="8474479"/>
            <a:ext cx="385690" cy="460016"/>
            <a:chOff x="4949503" y="5518629"/>
            <a:chExt cx="399975" cy="477054"/>
          </a:xfrm>
        </p:grpSpPr>
        <p:sp>
          <p:nvSpPr>
            <p:cNvPr id="131" name="타원 130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639574" y="6923313"/>
            <a:ext cx="1090787" cy="510698"/>
            <a:chOff x="5320681" y="6841888"/>
            <a:chExt cx="1131186" cy="529613"/>
          </a:xfrm>
        </p:grpSpPr>
        <p:sp>
          <p:nvSpPr>
            <p:cNvPr id="133" name="원호 132"/>
            <p:cNvSpPr/>
            <p:nvPr/>
          </p:nvSpPr>
          <p:spPr>
            <a:xfrm>
              <a:off x="5320681" y="6841888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4" name="원호 133"/>
            <p:cNvSpPr/>
            <p:nvPr/>
          </p:nvSpPr>
          <p:spPr>
            <a:xfrm rot="10800000">
              <a:off x="5320681" y="6888832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639574" y="7685339"/>
            <a:ext cx="1090787" cy="510698"/>
            <a:chOff x="5320681" y="6841888"/>
            <a:chExt cx="1131186" cy="529613"/>
          </a:xfrm>
        </p:grpSpPr>
        <p:sp>
          <p:nvSpPr>
            <p:cNvPr id="137" name="원호 136"/>
            <p:cNvSpPr/>
            <p:nvPr/>
          </p:nvSpPr>
          <p:spPr>
            <a:xfrm>
              <a:off x="5320681" y="6841888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8" name="원호 137"/>
            <p:cNvSpPr/>
            <p:nvPr/>
          </p:nvSpPr>
          <p:spPr>
            <a:xfrm rot="10800000">
              <a:off x="5320681" y="6888832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5639574" y="8449138"/>
            <a:ext cx="1090787" cy="510698"/>
            <a:chOff x="5320681" y="6841888"/>
            <a:chExt cx="1131186" cy="529613"/>
          </a:xfrm>
        </p:grpSpPr>
        <p:sp>
          <p:nvSpPr>
            <p:cNvPr id="140" name="원호 139"/>
            <p:cNvSpPr/>
            <p:nvPr/>
          </p:nvSpPr>
          <p:spPr>
            <a:xfrm>
              <a:off x="5320681" y="6841888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1" name="원호 140"/>
            <p:cNvSpPr/>
            <p:nvPr/>
          </p:nvSpPr>
          <p:spPr>
            <a:xfrm rot="10800000">
              <a:off x="5320681" y="6888832"/>
              <a:ext cx="1131186" cy="482669"/>
            </a:xfrm>
            <a:prstGeom prst="arc">
              <a:avLst>
                <a:gd name="adj1" fmla="val 11427814"/>
                <a:gd name="adj2" fmla="val 21164715"/>
              </a:avLst>
            </a:prstGeom>
            <a:ln w="31750" cmpd="sng">
              <a:solidFill>
                <a:schemeClr val="bg1">
                  <a:lumMod val="6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490258" y="5523497"/>
            <a:ext cx="496496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out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4577" y="5927011"/>
            <a:ext cx="352741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42244" y="5570869"/>
            <a:ext cx="352742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in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24921" y="5927011"/>
            <a:ext cx="496496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out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6854918" y="3731087"/>
            <a:ext cx="385690" cy="460016"/>
            <a:chOff x="4949503" y="5518629"/>
            <a:chExt cx="399975" cy="477054"/>
          </a:xfrm>
        </p:grpSpPr>
        <p:sp>
          <p:nvSpPr>
            <p:cNvPr id="144" name="타원 143"/>
            <p:cNvSpPr/>
            <p:nvPr/>
          </p:nvSpPr>
          <p:spPr>
            <a:xfrm>
              <a:off x="4949503" y="5557169"/>
              <a:ext cx="399975" cy="399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969794" y="551862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S</a:t>
              </a:r>
              <a:endParaRPr lang="ko-KR" altLang="en-US" sz="2400" dirty="0"/>
            </a:p>
          </p:txBody>
        </p:sp>
      </p:grpSp>
      <p:sp>
        <p:nvSpPr>
          <p:cNvPr id="146" name="TextBox 145"/>
          <p:cNvSpPr txBox="1"/>
          <p:nvPr/>
        </p:nvSpPr>
        <p:spPr>
          <a:xfrm rot="18979706">
            <a:off x="5323666" y="4133601"/>
            <a:ext cx="844538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IP, Port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685885" y="7685339"/>
            <a:ext cx="1619571" cy="14357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&lt;ER-Win&gt;</a:t>
            </a: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11495670" y="6968555"/>
            <a:ext cx="0" cy="555490"/>
          </a:xfrm>
          <a:prstGeom prst="straightConnector1">
            <a:avLst/>
          </a:prstGeom>
          <a:ln w="31750" cmpd="sng">
            <a:solidFill>
              <a:schemeClr val="accent3">
                <a:lumMod val="50000"/>
                <a:alpha val="31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원호 148"/>
          <p:cNvSpPr/>
          <p:nvPr/>
        </p:nvSpPr>
        <p:spPr>
          <a:xfrm rot="10800000">
            <a:off x="3231581" y="4642013"/>
            <a:ext cx="602648" cy="382351"/>
          </a:xfrm>
          <a:prstGeom prst="arc">
            <a:avLst>
              <a:gd name="adj1" fmla="val 10806912"/>
              <a:gd name="adj2" fmla="val 14328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0" name="원호 149"/>
          <p:cNvSpPr/>
          <p:nvPr/>
        </p:nvSpPr>
        <p:spPr>
          <a:xfrm rot="5400000">
            <a:off x="4856600" y="3477567"/>
            <a:ext cx="628104" cy="382351"/>
          </a:xfrm>
          <a:prstGeom prst="arc">
            <a:avLst>
              <a:gd name="adj1" fmla="val 10806912"/>
              <a:gd name="adj2" fmla="val 14328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264499" y="3427304"/>
            <a:ext cx="785552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accept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1126214" y="1200200"/>
            <a:ext cx="1368599" cy="1301335"/>
            <a:chOff x="1369817" y="1087807"/>
            <a:chExt cx="1419288" cy="1349532"/>
          </a:xfrm>
        </p:grpSpPr>
        <p:grpSp>
          <p:nvGrpSpPr>
            <p:cNvPr id="170" name="그룹 169"/>
            <p:cNvGrpSpPr/>
            <p:nvPr/>
          </p:nvGrpSpPr>
          <p:grpSpPr>
            <a:xfrm>
              <a:off x="2152425" y="1975833"/>
              <a:ext cx="448234" cy="448234"/>
              <a:chOff x="401054" y="3256886"/>
              <a:chExt cx="2412268" cy="2412268"/>
            </a:xfrm>
          </p:grpSpPr>
          <p:sp>
            <p:nvSpPr>
              <p:cNvPr id="171" name="원형 170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1905034" y="1784050"/>
              <a:ext cx="448234" cy="448234"/>
              <a:chOff x="401054" y="3256886"/>
              <a:chExt cx="2412268" cy="2412268"/>
            </a:xfrm>
          </p:grpSpPr>
          <p:sp>
            <p:nvSpPr>
              <p:cNvPr id="180" name="원형 179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2107845" y="1407704"/>
              <a:ext cx="448234" cy="448234"/>
              <a:chOff x="401051" y="3256884"/>
              <a:chExt cx="2412266" cy="2412266"/>
            </a:xfrm>
          </p:grpSpPr>
          <p:sp>
            <p:nvSpPr>
              <p:cNvPr id="183" name="원형 182"/>
              <p:cNvSpPr/>
              <p:nvPr/>
            </p:nvSpPr>
            <p:spPr>
              <a:xfrm rot="2700000">
                <a:off x="401051" y="3256884"/>
                <a:ext cx="2412266" cy="2412266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2340871" y="1660887"/>
              <a:ext cx="448234" cy="448234"/>
              <a:chOff x="401054" y="3256886"/>
              <a:chExt cx="2412268" cy="2412268"/>
            </a:xfrm>
          </p:grpSpPr>
          <p:sp>
            <p:nvSpPr>
              <p:cNvPr id="186" name="원형 185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835475" y="1279990"/>
              <a:ext cx="448234" cy="448234"/>
              <a:chOff x="401054" y="3256886"/>
              <a:chExt cx="2412268" cy="2412268"/>
            </a:xfrm>
          </p:grpSpPr>
          <p:sp>
            <p:nvSpPr>
              <p:cNvPr id="195" name="원형 194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>
              <a:off x="2340871" y="1087807"/>
              <a:ext cx="448234" cy="448234"/>
              <a:chOff x="401051" y="3256884"/>
              <a:chExt cx="2412266" cy="2412266"/>
            </a:xfrm>
          </p:grpSpPr>
          <p:sp>
            <p:nvSpPr>
              <p:cNvPr id="203" name="원형 202"/>
              <p:cNvSpPr/>
              <p:nvPr/>
            </p:nvSpPr>
            <p:spPr>
              <a:xfrm rot="2700000">
                <a:off x="401051" y="3256884"/>
                <a:ext cx="2412266" cy="2412266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타원 203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1632486" y="1989105"/>
              <a:ext cx="448234" cy="448234"/>
              <a:chOff x="-168698" y="2711610"/>
              <a:chExt cx="2412268" cy="2412268"/>
            </a:xfrm>
          </p:grpSpPr>
          <p:sp>
            <p:nvSpPr>
              <p:cNvPr id="206" name="원형 205"/>
              <p:cNvSpPr/>
              <p:nvPr/>
            </p:nvSpPr>
            <p:spPr>
              <a:xfrm rot="2700000">
                <a:off x="-168698" y="2711610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/>
              <p:cNvSpPr/>
              <p:nvPr/>
            </p:nvSpPr>
            <p:spPr>
              <a:xfrm>
                <a:off x="701451" y="3086409"/>
                <a:ext cx="288029" cy="28802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1369817" y="1669308"/>
              <a:ext cx="448234" cy="448234"/>
              <a:chOff x="401054" y="3256886"/>
              <a:chExt cx="2412268" cy="2412268"/>
            </a:xfrm>
          </p:grpSpPr>
          <p:sp>
            <p:nvSpPr>
              <p:cNvPr id="209" name="원형 208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1518525" y="1160911"/>
              <a:ext cx="448234" cy="448234"/>
              <a:chOff x="401054" y="3256886"/>
              <a:chExt cx="2412268" cy="2412268"/>
            </a:xfrm>
          </p:grpSpPr>
          <p:sp>
            <p:nvSpPr>
              <p:cNvPr id="212" name="원형 211"/>
              <p:cNvSpPr/>
              <p:nvPr/>
            </p:nvSpPr>
            <p:spPr>
              <a:xfrm rot="2700000">
                <a:off x="401054" y="3256886"/>
                <a:ext cx="2412268" cy="2412268"/>
              </a:xfrm>
              <a:prstGeom prst="pi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1271204" y="3631685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/>
              </a:p>
            </p:txBody>
          </p:sp>
        </p:grpSp>
      </p:grpSp>
      <p:cxnSp>
        <p:nvCxnSpPr>
          <p:cNvPr id="230" name="직선 연결선 229"/>
          <p:cNvCxnSpPr/>
          <p:nvPr/>
        </p:nvCxnSpPr>
        <p:spPr>
          <a:xfrm>
            <a:off x="640160" y="2928392"/>
            <a:ext cx="1166529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원호 241"/>
          <p:cNvSpPr/>
          <p:nvPr/>
        </p:nvSpPr>
        <p:spPr>
          <a:xfrm rot="16200000" flipH="1">
            <a:off x="7499466" y="4945646"/>
            <a:ext cx="619530" cy="382351"/>
          </a:xfrm>
          <a:prstGeom prst="arc">
            <a:avLst>
              <a:gd name="adj1" fmla="val 10806912"/>
              <a:gd name="adj2" fmla="val 143285"/>
            </a:avLst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3" name="TextBox 242"/>
          <p:cNvSpPr txBox="1"/>
          <p:nvPr/>
        </p:nvSpPr>
        <p:spPr>
          <a:xfrm>
            <a:off x="6798756" y="4885466"/>
            <a:ext cx="838663" cy="32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Start( 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08112" y="48072"/>
            <a:ext cx="561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U-C-S-D FLOW DIAGRAM</a:t>
            </a:r>
            <a:endParaRPr lang="ko-KR" altLang="en-US" sz="3200" b="1" dirty="0"/>
          </a:p>
        </p:txBody>
      </p:sp>
      <p:sp>
        <p:nvSpPr>
          <p:cNvPr id="249" name="직사각형 248"/>
          <p:cNvSpPr/>
          <p:nvPr/>
        </p:nvSpPr>
        <p:spPr>
          <a:xfrm>
            <a:off x="640160" y="3147867"/>
            <a:ext cx="2304255" cy="1639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20654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85</Words>
  <Application>Microsoft Office PowerPoint</Application>
  <PresentationFormat>A3 용지(297x420mm)</PresentationFormat>
  <Paragraphs>65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kosmo-230</dc:creator>
  <cp:lastModifiedBy>kosmo-230</cp:lastModifiedBy>
  <cp:revision>28</cp:revision>
  <dcterms:created xsi:type="dcterms:W3CDTF">2018-06-22T09:04:43Z</dcterms:created>
  <dcterms:modified xsi:type="dcterms:W3CDTF">2018-06-22T12:53:47Z</dcterms:modified>
</cp:coreProperties>
</file>