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48" d="100"/>
          <a:sy n="48" d="100"/>
        </p:scale>
        <p:origin x="70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20228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369677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232180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161598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192911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7FF3978-95AD-44C5-B483-AB1654EE6EF3}" type="datetimeFigureOut">
              <a:rPr lang="fr-FR" smtClean="0"/>
              <a:t>01/01/2024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69979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7FF3978-95AD-44C5-B483-AB1654EE6EF3}" type="datetimeFigureOut">
              <a:rPr lang="fr-FR" smtClean="0"/>
              <a:t>01/01/2024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284457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7FF3978-95AD-44C5-B483-AB1654EE6EF3}" type="datetimeFigureOut">
              <a:rPr lang="fr-FR" smtClean="0"/>
              <a:t>01/01/2024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231029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7FF3978-95AD-44C5-B483-AB1654EE6EF3}" type="datetimeFigureOut">
              <a:rPr lang="fr-FR" smtClean="0"/>
              <a:t>01/01/2024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394412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7FF3978-95AD-44C5-B483-AB1654EE6EF3}" type="datetimeFigureOut">
              <a:rPr lang="fr-FR" smtClean="0"/>
              <a:t>01/01/2024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77898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7FF3978-95AD-44C5-B483-AB1654EE6EF3}" type="datetimeFigureOut">
              <a:rPr lang="fr-FR" smtClean="0"/>
              <a:t>01/01/2024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00CFD1-54D0-4568-8372-E750099F0D6E}" type="slidenum">
              <a:rPr lang="fr-FR" smtClean="0"/>
              <a:t>‹N°›</a:t>
            </a:fld>
            <a:endParaRPr lang="fr-FR"/>
          </a:p>
        </p:txBody>
      </p:sp>
    </p:spTree>
    <p:extLst>
      <p:ext uri="{BB962C8B-B14F-4D97-AF65-F5344CB8AC3E}">
        <p14:creationId xmlns:p14="http://schemas.microsoft.com/office/powerpoint/2010/main" val="395468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F3978-95AD-44C5-B483-AB1654EE6EF3}" type="datetimeFigureOut">
              <a:rPr lang="fr-FR" smtClean="0"/>
              <a:t>01/01/2024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0CFD1-54D0-4568-8372-E750099F0D6E}" type="slidenum">
              <a:rPr lang="fr-FR" smtClean="0"/>
              <a:t>‹N°›</a:t>
            </a:fld>
            <a:endParaRPr lang="fr-FR"/>
          </a:p>
        </p:txBody>
      </p:sp>
    </p:spTree>
    <p:extLst>
      <p:ext uri="{BB962C8B-B14F-4D97-AF65-F5344CB8AC3E}">
        <p14:creationId xmlns:p14="http://schemas.microsoft.com/office/powerpoint/2010/main" val="94662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82881"/>
            <a:ext cx="9144000" cy="937260"/>
          </a:xfrm>
        </p:spPr>
        <p:txBody>
          <a:bodyPr>
            <a:noAutofit/>
          </a:bodyPr>
          <a:lstStyle/>
          <a:p>
            <a:r>
              <a:rPr lang="fr-FR" sz="1200" smtClean="0"/>
              <a:t>ÉPUBLIQUE ALGERIENNE DÉMOCRATIQUE ET POPULAIRE MINISTÈRE DE L’ENSEIGNEMENT SUPÉRIEUR ET DE LA RECHERCHE SCIENTIFIQUE UNIVERSITÉ DES SCIENCES ET DE LA TECHNOLOGIE HOUARI BOUMEDIENE FACULTÉ DES MATHÉMATIQUES</a:t>
            </a:r>
            <a:endParaRPr lang="fr-FR" sz="1200" dirty="0"/>
          </a:p>
        </p:txBody>
      </p:sp>
      <p:sp>
        <p:nvSpPr>
          <p:cNvPr id="3" name="Sous-titre 2"/>
          <p:cNvSpPr>
            <a:spLocks noGrp="1"/>
          </p:cNvSpPr>
          <p:nvPr>
            <p:ph type="subTitle" idx="1"/>
          </p:nvPr>
        </p:nvSpPr>
        <p:spPr>
          <a:xfrm>
            <a:off x="1524000" y="3308951"/>
            <a:ext cx="9144000" cy="369071"/>
          </a:xfrm>
        </p:spPr>
        <p:txBody>
          <a:bodyPr>
            <a:normAutofit fontScale="92500" lnSpcReduction="10000"/>
          </a:bodyPr>
          <a:lstStyle/>
          <a:p>
            <a:r>
              <a:rPr lang="fr-FR" dirty="0" err="1" smtClean="0"/>
              <a:t>Faculty</a:t>
            </a:r>
            <a:r>
              <a:rPr lang="fr-FR" dirty="0" smtClean="0"/>
              <a:t> </a:t>
            </a:r>
            <a:r>
              <a:rPr lang="fr-FR" dirty="0" smtClean="0"/>
              <a:t>of Computer Science</a:t>
            </a:r>
            <a:endParaRPr lang="fr-FR" dirty="0"/>
          </a:p>
        </p:txBody>
      </p:sp>
      <p:pic>
        <p:nvPicPr>
          <p:cNvPr id="1028" name="Picture 4" descr="Magazine USTHB: Université des sciences et de la technologie Houari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5870" y="1120141"/>
            <a:ext cx="2080260" cy="208026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496389" y="3786573"/>
            <a:ext cx="4767943" cy="2923877"/>
          </a:xfrm>
          <a:prstGeom prst="rect">
            <a:avLst/>
          </a:prstGeom>
          <a:noFill/>
        </p:spPr>
        <p:txBody>
          <a:bodyPr wrap="square" rtlCol="0">
            <a:spAutoFit/>
          </a:bodyPr>
          <a:lstStyle/>
          <a:p>
            <a:r>
              <a:rPr lang="fr-FR" dirty="0" err="1" smtClean="0"/>
              <a:t>Directed</a:t>
            </a:r>
            <a:r>
              <a:rPr lang="fr-FR" dirty="0" smtClean="0"/>
              <a:t> by : </a:t>
            </a:r>
          </a:p>
          <a:p>
            <a:endParaRPr lang="fr-FR" dirty="0" smtClean="0"/>
          </a:p>
          <a:p>
            <a:r>
              <a:rPr lang="fr-FR" dirty="0" smtClean="0"/>
              <a:t>     </a:t>
            </a:r>
            <a:r>
              <a:rPr lang="fr-FR" sz="1400" dirty="0" smtClean="0"/>
              <a:t>GRAIA </a:t>
            </a:r>
            <a:r>
              <a:rPr lang="fr-FR" sz="1400" dirty="0" err="1"/>
              <a:t>Ramine</a:t>
            </a:r>
            <a:r>
              <a:rPr lang="fr-FR" sz="1400" dirty="0"/>
              <a:t> Mohammed Ryad</a:t>
            </a:r>
          </a:p>
          <a:p>
            <a:r>
              <a:rPr lang="fr-FR" sz="1400" dirty="0"/>
              <a:t> </a:t>
            </a:r>
          </a:p>
          <a:p>
            <a:r>
              <a:rPr lang="fr-FR" sz="1400" dirty="0" smtClean="0"/>
              <a:t>       KENAZA </a:t>
            </a:r>
            <a:r>
              <a:rPr lang="fr-FR" sz="1400" dirty="0" err="1"/>
              <a:t>Mouataz</a:t>
            </a:r>
            <a:endParaRPr lang="fr-FR" sz="1400" dirty="0"/>
          </a:p>
          <a:p>
            <a:r>
              <a:rPr lang="fr-FR" sz="1400" dirty="0"/>
              <a:t> </a:t>
            </a:r>
          </a:p>
          <a:p>
            <a:r>
              <a:rPr lang="fr-FR" sz="1400" dirty="0" smtClean="0"/>
              <a:t>       DJAAFRI </a:t>
            </a:r>
            <a:r>
              <a:rPr lang="fr-FR" sz="1400" dirty="0" err="1"/>
              <a:t>Haithem</a:t>
            </a:r>
            <a:endParaRPr lang="fr-FR" sz="1400" dirty="0"/>
          </a:p>
          <a:p>
            <a:r>
              <a:rPr lang="fr-FR" sz="1400" dirty="0"/>
              <a:t> </a:t>
            </a:r>
          </a:p>
          <a:p>
            <a:r>
              <a:rPr lang="fr-FR" sz="1400" dirty="0" smtClean="0"/>
              <a:t>       SAIDOUNI </a:t>
            </a:r>
            <a:r>
              <a:rPr lang="fr-FR" sz="1400" dirty="0" err="1"/>
              <a:t>Djoulene</a:t>
            </a:r>
            <a:endParaRPr lang="fr-FR" sz="1400" dirty="0"/>
          </a:p>
          <a:p>
            <a:r>
              <a:rPr lang="fr-FR" sz="1400" dirty="0"/>
              <a:t> </a:t>
            </a:r>
          </a:p>
          <a:p>
            <a:r>
              <a:rPr lang="fr-FR" sz="1400" dirty="0" smtClean="0"/>
              <a:t>       RAHLI </a:t>
            </a:r>
            <a:r>
              <a:rPr lang="fr-FR" sz="1400" dirty="0" err="1"/>
              <a:t>Zineddine</a:t>
            </a:r>
            <a:endParaRPr lang="fr-FR" sz="1400" dirty="0"/>
          </a:p>
          <a:p>
            <a:endParaRPr lang="fr-FR" dirty="0" smtClean="0"/>
          </a:p>
        </p:txBody>
      </p:sp>
      <p:sp>
        <p:nvSpPr>
          <p:cNvPr id="6" name="ZoneTexte 5"/>
          <p:cNvSpPr txBox="1"/>
          <p:nvPr/>
        </p:nvSpPr>
        <p:spPr>
          <a:xfrm>
            <a:off x="9000309" y="6341118"/>
            <a:ext cx="2926080" cy="369332"/>
          </a:xfrm>
          <a:prstGeom prst="rect">
            <a:avLst/>
          </a:prstGeom>
          <a:noFill/>
          <a:ln>
            <a:noFill/>
          </a:ln>
          <a:effectLst>
            <a:glow rad="635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FR" dirty="0" err="1" smtClean="0"/>
              <a:t>Academic</a:t>
            </a:r>
            <a:r>
              <a:rPr lang="fr-FR" dirty="0" smtClean="0"/>
              <a:t> </a:t>
            </a:r>
            <a:r>
              <a:rPr lang="fr-FR" dirty="0" err="1" smtClean="0"/>
              <a:t>year</a:t>
            </a:r>
            <a:r>
              <a:rPr lang="fr-FR" dirty="0" smtClean="0"/>
              <a:t> : 2023/2024 </a:t>
            </a:r>
            <a:endParaRPr lang="fr-FR" dirty="0"/>
          </a:p>
        </p:txBody>
      </p:sp>
    </p:spTree>
    <p:extLst>
      <p:ext uri="{BB962C8B-B14F-4D97-AF65-F5344CB8AC3E}">
        <p14:creationId xmlns:p14="http://schemas.microsoft.com/office/powerpoint/2010/main" val="263308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3" y="0"/>
            <a:ext cx="12197953" cy="6858000"/>
          </a:xfrm>
        </p:spPr>
      </p:pic>
    </p:spTree>
    <p:extLst>
      <p:ext uri="{BB962C8B-B14F-4D97-AF65-F5344CB8AC3E}">
        <p14:creationId xmlns:p14="http://schemas.microsoft.com/office/powerpoint/2010/main" val="2312195864"/>
      </p:ext>
    </p:extLst>
  </p:cSld>
  <p:clrMapOvr>
    <a:masterClrMapping/>
  </p:clrMapOvr>
  <mc:AlternateContent xmlns:mc="http://schemas.openxmlformats.org/markup-compatibility/2006">
    <mc:Choice xmlns:p14="http://schemas.microsoft.com/office/powerpoint/2010/main" Requires="p14">
      <p:transition spd="slow">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dirty="0"/>
              <a:t> </a:t>
            </a:r>
            <a:r>
              <a:rPr lang="en-US" dirty="0" smtClean="0">
                <a:solidFill>
                  <a:schemeClr val="bg1"/>
                </a:solidFill>
              </a:rPr>
              <a:t>VI. TIC </a:t>
            </a:r>
            <a:r>
              <a:rPr lang="en-US" dirty="0">
                <a:solidFill>
                  <a:schemeClr val="bg1"/>
                </a:solidFill>
              </a:rPr>
              <a:t>and his social impact small paragraph</a:t>
            </a:r>
            <a:endParaRPr lang="fr-FR" dirty="0">
              <a:solidFill>
                <a:schemeClr val="bg1"/>
              </a:solidFill>
            </a:endParaRPr>
          </a:p>
        </p:txBody>
      </p:sp>
      <p:sp>
        <p:nvSpPr>
          <p:cNvPr id="3" name="Espace réservé du contenu 2"/>
          <p:cNvSpPr>
            <a:spLocks noGrp="1"/>
          </p:cNvSpPr>
          <p:nvPr>
            <p:ph idx="1"/>
          </p:nvPr>
        </p:nvSpPr>
        <p:spPr/>
        <p:txBody>
          <a:bodyPr/>
          <a:lstStyle/>
          <a:p>
            <a:r>
              <a:rPr lang="en-US" dirty="0">
                <a:solidFill>
                  <a:schemeClr val="bg1"/>
                </a:solidFill>
              </a:rPr>
              <a:t>Information and Communication Technologies (ICT) have significantly impacted society, revolutionizing communication, access to information, and business models. Social media platforms connect global communities, while ICT democratizes information, bridging digital divides. Remote work and e-commerce opportunities have emerged, transforming traditional structures. However, concerns about privacy, digital inequalities, and misinformation underscore the need for ethical considerations and digital literacy. As ICT evolves, its social impact emphasizes the importance of responsible technology integration for an inclusive and empowering societal future.</a:t>
            </a:r>
            <a:endParaRPr lang="fr-FR" dirty="0">
              <a:solidFill>
                <a:schemeClr val="bg1"/>
              </a:solidFill>
            </a:endParaRPr>
          </a:p>
        </p:txBody>
      </p:sp>
    </p:spTree>
    <p:extLst>
      <p:ext uri="{BB962C8B-B14F-4D97-AF65-F5344CB8AC3E}">
        <p14:creationId xmlns:p14="http://schemas.microsoft.com/office/powerpoint/2010/main" val="1128640397"/>
      </p:ext>
    </p:extLst>
  </p:cSld>
  <p:clrMapOvr>
    <a:masterClrMapping/>
  </p:clrMapOvr>
  <mc:AlternateContent xmlns:mc="http://schemas.openxmlformats.org/markup-compatibility/2006">
    <mc:Choice xmlns:p14="http://schemas.microsoft.com/office/powerpoint/2010/main" Requires="p14">
      <p:transition spd="slow" p14:dur="250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VII. Future trends of TIC </a:t>
            </a:r>
            <a:endParaRPr lang="fr-FR" dirty="0"/>
          </a:p>
        </p:txBody>
      </p:sp>
      <p:sp>
        <p:nvSpPr>
          <p:cNvPr id="3" name="Espace réservé du contenu 2"/>
          <p:cNvSpPr>
            <a:spLocks noGrp="1"/>
          </p:cNvSpPr>
          <p:nvPr>
            <p:ph idx="1"/>
          </p:nvPr>
        </p:nvSpPr>
        <p:spPr/>
        <p:txBody>
          <a:bodyPr>
            <a:normAutofit fontScale="92500" lnSpcReduction="10000"/>
          </a:bodyPr>
          <a:lstStyle/>
          <a:p>
            <a:r>
              <a:rPr lang="en-US" dirty="0"/>
              <a:t>Future trends in Information and Communication Technologies (ICT) are poised to shape the digital landscape. Artificial Intelligence (AI) is expected to advance, enhancing machine learning capabilities and natural language processing. The widespread implementation of 5G technology will revolutionize connectivity, offering faster and more reliable communication. Cybersecurity measures will evolve to counter increasingly sophisticated threats, ensuring robust protection of sensitive data. The Internet of Things (</a:t>
            </a:r>
            <a:r>
              <a:rPr lang="en-US" dirty="0" err="1"/>
              <a:t>IoT</a:t>
            </a:r>
            <a:r>
              <a:rPr lang="en-US" dirty="0"/>
              <a:t>) will continue expanding, creating interconnected smart ecosystems. Quantum computing, though in its early stages, holds promise for transformative computational power. Sustainability and ethical considerations are likely to drive technological innovation, guiding the future of ICT towards responsible and impactful developments</a:t>
            </a:r>
            <a:endParaRPr lang="fr-FR" dirty="0"/>
          </a:p>
        </p:txBody>
      </p:sp>
    </p:spTree>
    <p:extLst>
      <p:ext uri="{BB962C8B-B14F-4D97-AF65-F5344CB8AC3E}">
        <p14:creationId xmlns:p14="http://schemas.microsoft.com/office/powerpoint/2010/main" val="49295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VIII. Conclusion</a:t>
            </a:r>
            <a:endParaRPr lang="fr-FR" dirty="0"/>
          </a:p>
        </p:txBody>
      </p:sp>
      <p:sp>
        <p:nvSpPr>
          <p:cNvPr id="3" name="Espace réservé du contenu 2"/>
          <p:cNvSpPr>
            <a:spLocks noGrp="1"/>
          </p:cNvSpPr>
          <p:nvPr>
            <p:ph idx="1"/>
          </p:nvPr>
        </p:nvSpPr>
        <p:spPr/>
        <p:txBody>
          <a:bodyPr/>
          <a:lstStyle/>
          <a:p>
            <a:pPr marL="0" indent="0">
              <a:buNone/>
            </a:pPr>
            <a:r>
              <a:rPr lang="en-US" dirty="0" smtClean="0"/>
              <a:t>In </a:t>
            </a:r>
            <a:r>
              <a:rPr lang="en-US" dirty="0"/>
              <a:t>conclusion, we explored the influential landscape of Information and Communication Technologies (ICT), analyzing Google services, Microsoft tools, and the collaborative impact of </a:t>
            </a:r>
            <a:r>
              <a:rPr lang="en-US" dirty="0" err="1"/>
              <a:t>Git</a:t>
            </a:r>
            <a:r>
              <a:rPr lang="en-US" dirty="0"/>
              <a:t>/GitHub. From their functionalities to societal influence, each component shapes our digital age. Future trends in ICT, including AI, 5G, cybersecurity, </a:t>
            </a:r>
            <a:r>
              <a:rPr lang="en-US" dirty="0" err="1"/>
              <a:t>IoT</a:t>
            </a:r>
            <a:r>
              <a:rPr lang="en-US" dirty="0"/>
              <a:t>, and quantum computing, were highlighted, with a focus on sustainability and ethics. The social impact of ICT, emphasizing connectivity and responsible technology use, was also examined. This overview encapsulates the dynamic and influential role of ICT in our interconnected world.</a:t>
            </a:r>
            <a:endParaRPr lang="fr-FR" dirty="0"/>
          </a:p>
        </p:txBody>
      </p:sp>
    </p:spTree>
    <p:extLst>
      <p:ext uri="{BB962C8B-B14F-4D97-AF65-F5344CB8AC3E}">
        <p14:creationId xmlns:p14="http://schemas.microsoft.com/office/powerpoint/2010/main" val="1880058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I. Introduction :</a:t>
            </a:r>
            <a:endParaRPr lang="fr-FR" sz="3200" dirty="0"/>
          </a:p>
        </p:txBody>
      </p:sp>
      <p:sp>
        <p:nvSpPr>
          <p:cNvPr id="3" name="Espace réservé du contenu 2"/>
          <p:cNvSpPr>
            <a:spLocks noGrp="1"/>
          </p:cNvSpPr>
          <p:nvPr>
            <p:ph idx="1"/>
          </p:nvPr>
        </p:nvSpPr>
        <p:spPr/>
        <p:txBody>
          <a:bodyPr>
            <a:normAutofit/>
          </a:bodyPr>
          <a:lstStyle/>
          <a:p>
            <a:r>
              <a:rPr lang="en-US" sz="2400" dirty="0"/>
              <a:t>The report delves into major players in Information and Communication Technologies such as Google, Microsoft, </a:t>
            </a:r>
            <a:r>
              <a:rPr lang="en-US" sz="2400" dirty="0" err="1"/>
              <a:t>Git</a:t>
            </a:r>
            <a:r>
              <a:rPr lang="en-US" sz="2400" dirty="0"/>
              <a:t>, and GitHub, scrutinizing their functionalities, impacts, and collaborative dynamics. Google stands out with its ubiquitous suite and productivity tools. Microsoft offers powerful productivity-centric tools integrated into its Windows operating system. </a:t>
            </a:r>
            <a:r>
              <a:rPr lang="en-US" sz="2400" dirty="0" err="1"/>
              <a:t>Git</a:t>
            </a:r>
            <a:r>
              <a:rPr lang="en-US" sz="2400" dirty="0"/>
              <a:t> and GitHub revolutionize collaborative software development. The comparison reveals distinct strengths, from Google's versatility to Microsoft's productivity prowess and the collaborative innovation of </a:t>
            </a:r>
            <a:r>
              <a:rPr lang="en-US" sz="2400" dirty="0" err="1"/>
              <a:t>Git</a:t>
            </a:r>
            <a:r>
              <a:rPr lang="en-US" sz="2400" dirty="0"/>
              <a:t> and GitHub, all playing crucial roles in today's digital landscape.</a:t>
            </a:r>
            <a:endParaRPr lang="fr-FR" sz="2400" dirty="0"/>
          </a:p>
        </p:txBody>
      </p:sp>
    </p:spTree>
    <p:extLst>
      <p:ext uri="{BB962C8B-B14F-4D97-AF65-F5344CB8AC3E}">
        <p14:creationId xmlns:p14="http://schemas.microsoft.com/office/powerpoint/2010/main" val="167313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p:cNvGrpSpPr/>
          <p:nvPr/>
        </p:nvGrpSpPr>
        <p:grpSpPr>
          <a:xfrm>
            <a:off x="-3837569" y="889716"/>
            <a:ext cx="12438530" cy="7107958"/>
            <a:chOff x="-3837569" y="889716"/>
            <a:chExt cx="12438530" cy="7107958"/>
          </a:xfrm>
        </p:grpSpPr>
        <p:sp>
          <p:nvSpPr>
            <p:cNvPr id="2" name="Rectangle 1"/>
            <p:cNvSpPr/>
            <p:nvPr/>
          </p:nvSpPr>
          <p:spPr>
            <a:xfrm rot="19354570">
              <a:off x="-3837569" y="889716"/>
              <a:ext cx="12438530" cy="710795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527363" y="1304365"/>
              <a:ext cx="4128248" cy="707886"/>
            </a:xfrm>
            <a:prstGeom prst="rect">
              <a:avLst/>
            </a:prstGeom>
            <a:noFill/>
          </p:spPr>
          <p:txBody>
            <a:bodyPr wrap="square" rtlCol="0">
              <a:spAutoFit/>
            </a:bodyPr>
            <a:lstStyle/>
            <a:p>
              <a:r>
                <a:rPr lang="fr-FR" sz="2000" dirty="0"/>
                <a:t>II</a:t>
              </a:r>
              <a:r>
                <a:rPr lang="fr-FR" sz="2000" dirty="0" smtClean="0"/>
                <a:t>. </a:t>
              </a:r>
              <a:r>
                <a:rPr lang="en-US" sz="2000" u="sng" dirty="0" smtClean="0"/>
                <a:t>Characteristics </a:t>
              </a:r>
              <a:r>
                <a:rPr lang="en-US" sz="2000" u="sng" dirty="0"/>
                <a:t>of Information and Communication </a:t>
              </a:r>
              <a:r>
                <a:rPr lang="en-US" sz="2000" u="sng" dirty="0" smtClean="0"/>
                <a:t>Technologies:</a:t>
              </a:r>
              <a:endParaRPr lang="fr-FR" sz="2000" u="sng" dirty="0"/>
            </a:p>
          </p:txBody>
        </p:sp>
        <p:sp>
          <p:nvSpPr>
            <p:cNvPr id="4" name="ZoneTexte 3"/>
            <p:cNvSpPr txBox="1"/>
            <p:nvPr/>
          </p:nvSpPr>
          <p:spPr>
            <a:xfrm>
              <a:off x="32452" y="2012251"/>
              <a:ext cx="7990228" cy="3970318"/>
            </a:xfrm>
            <a:prstGeom prst="rect">
              <a:avLst/>
            </a:prstGeom>
            <a:noFill/>
          </p:spPr>
          <p:txBody>
            <a:bodyPr wrap="square" rtlCol="0">
              <a:spAutoFit/>
            </a:bodyPr>
            <a:lstStyle/>
            <a:p>
              <a:r>
                <a:rPr lang="en-US" dirty="0" smtClean="0"/>
                <a:t> </a:t>
              </a:r>
              <a:r>
                <a:rPr lang="en-US" dirty="0"/>
                <a:t>Ubiquity :widely accessible across various aspects of life, </a:t>
              </a:r>
              <a:r>
                <a:rPr lang="en-US" dirty="0" smtClean="0"/>
                <a:t>work</a:t>
              </a:r>
            </a:p>
            <a:p>
              <a:r>
                <a:rPr lang="en-US" dirty="0" smtClean="0"/>
                <a:t>, and society</a:t>
              </a:r>
            </a:p>
            <a:p>
              <a:endParaRPr lang="en-US" dirty="0" smtClean="0"/>
            </a:p>
            <a:p>
              <a:r>
                <a:rPr lang="en-US" dirty="0" smtClean="0"/>
                <a:t> </a:t>
              </a:r>
              <a:r>
                <a:rPr lang="en-US" dirty="0"/>
                <a:t>Interconnectivity : Facilitates communication and connection </a:t>
              </a:r>
              <a:endParaRPr lang="en-US" dirty="0" smtClean="0"/>
            </a:p>
            <a:p>
              <a:r>
                <a:rPr lang="en-US" dirty="0" smtClean="0"/>
                <a:t>between different devices.</a:t>
              </a:r>
            </a:p>
            <a:p>
              <a:endParaRPr lang="en-US" dirty="0" smtClean="0"/>
            </a:p>
            <a:p>
              <a:r>
                <a:rPr lang="en-US" dirty="0" smtClean="0"/>
                <a:t> </a:t>
              </a:r>
              <a:r>
                <a:rPr lang="en-US" dirty="0"/>
                <a:t>Convergence :Integration of traditionally distinct </a:t>
              </a:r>
              <a:r>
                <a:rPr lang="en-US" dirty="0" smtClean="0"/>
                <a:t>technologies.</a:t>
              </a:r>
            </a:p>
            <a:p>
              <a:endParaRPr lang="en-US" dirty="0"/>
            </a:p>
            <a:p>
              <a:r>
                <a:rPr lang="en-US" dirty="0" smtClean="0"/>
                <a:t> </a:t>
              </a:r>
              <a:r>
                <a:rPr lang="en-US" dirty="0"/>
                <a:t>Digitization : Information is represented in digital form, enabling </a:t>
              </a:r>
              <a:endParaRPr lang="en-US" dirty="0" smtClean="0"/>
            </a:p>
            <a:p>
              <a:r>
                <a:rPr lang="en-US" dirty="0" smtClean="0"/>
                <a:t>easy storage.</a:t>
              </a:r>
            </a:p>
            <a:p>
              <a:endParaRPr lang="en-US" dirty="0" smtClean="0"/>
            </a:p>
            <a:p>
              <a:r>
                <a:rPr lang="en-US" dirty="0" smtClean="0"/>
                <a:t> </a:t>
              </a:r>
              <a:r>
                <a:rPr lang="en-US" dirty="0"/>
                <a:t>Automation :Enables the automation of processes and tasks</a:t>
              </a:r>
              <a:endParaRPr lang="en-US" dirty="0" smtClean="0"/>
            </a:p>
            <a:p>
              <a:endParaRPr lang="en-US" dirty="0" smtClean="0"/>
            </a:p>
            <a:p>
              <a:r>
                <a:rPr lang="en-US" dirty="0" smtClean="0"/>
                <a:t> </a:t>
              </a:r>
              <a:r>
                <a:rPr lang="en-US" dirty="0" err="1" smtClean="0"/>
                <a:t>Multifunctionality</a:t>
              </a:r>
              <a:r>
                <a:rPr lang="en-US" dirty="0"/>
                <a:t> :ICT systems often serve multiple </a:t>
              </a:r>
              <a:r>
                <a:rPr lang="en-US" dirty="0" smtClean="0"/>
                <a:t>functions</a:t>
              </a:r>
              <a:endParaRPr lang="fr-FR" dirty="0"/>
            </a:p>
          </p:txBody>
        </p:sp>
      </p:grpSp>
      <p:grpSp>
        <p:nvGrpSpPr>
          <p:cNvPr id="8" name="Groupe 7"/>
          <p:cNvGrpSpPr/>
          <p:nvPr/>
        </p:nvGrpSpPr>
        <p:grpSpPr>
          <a:xfrm>
            <a:off x="5150522" y="-2158227"/>
            <a:ext cx="10185445" cy="8818344"/>
            <a:chOff x="4043514" y="225982"/>
            <a:chExt cx="12903974" cy="6297176"/>
          </a:xfrm>
          <a:blipFill dpi="0" rotWithShape="1">
            <a:blip r:embed="rId2"/>
            <a:srcRect/>
            <a:stretch>
              <a:fillRect t="20000" b="14000"/>
            </a:stretch>
          </a:blipFill>
        </p:grpSpPr>
        <p:sp>
          <p:nvSpPr>
            <p:cNvPr id="5" name="Rectangle 4"/>
            <p:cNvSpPr/>
            <p:nvPr/>
          </p:nvSpPr>
          <p:spPr>
            <a:xfrm rot="19360368">
              <a:off x="4043514" y="225982"/>
              <a:ext cx="7706262" cy="23905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rot="19360368">
              <a:off x="5399772" y="2266446"/>
              <a:ext cx="10053787" cy="2390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rot="19360368">
              <a:off x="9616675" y="4132655"/>
              <a:ext cx="7330813" cy="23905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551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09006"/>
            <a:ext cx="10515600" cy="5967957"/>
          </a:xfrm>
        </p:spPr>
        <p:txBody>
          <a:bodyPr>
            <a:normAutofit/>
          </a:bodyPr>
          <a:lstStyle/>
          <a:p>
            <a:r>
              <a:rPr lang="en-US" sz="3200" dirty="0"/>
              <a:t>III. Introducing TIC </a:t>
            </a:r>
            <a:r>
              <a:rPr lang="en-US" sz="3200" dirty="0" smtClean="0"/>
              <a:t>services</a:t>
            </a:r>
          </a:p>
          <a:p>
            <a:pPr marL="457200" indent="-457200">
              <a:buFont typeface="+mj-lt"/>
              <a:buAutoNum type="arabicPeriod"/>
            </a:pPr>
            <a:r>
              <a:rPr lang="en-US" sz="2400" dirty="0" smtClean="0"/>
              <a:t>Google services : </a:t>
            </a:r>
            <a:r>
              <a:rPr lang="fr-FR" sz="1800" dirty="0" err="1"/>
              <a:t>Google's</a:t>
            </a:r>
            <a:r>
              <a:rPr lang="fr-FR" sz="1800" dirty="0"/>
              <a:t> suite of services </a:t>
            </a:r>
            <a:r>
              <a:rPr lang="fr-FR" sz="1800" dirty="0" err="1"/>
              <a:t>shapes</a:t>
            </a:r>
            <a:r>
              <a:rPr lang="fr-FR" sz="1800" dirty="0"/>
              <a:t> </a:t>
            </a:r>
            <a:r>
              <a:rPr lang="fr-FR" sz="1800" dirty="0" err="1"/>
              <a:t>seamless</a:t>
            </a:r>
            <a:r>
              <a:rPr lang="fr-FR" sz="1800" dirty="0"/>
              <a:t> and </a:t>
            </a:r>
            <a:r>
              <a:rPr lang="fr-FR" sz="1800" dirty="0" err="1"/>
              <a:t>comprehensive</a:t>
            </a:r>
            <a:r>
              <a:rPr lang="fr-FR" sz="1800" dirty="0"/>
              <a:t> digital </a:t>
            </a:r>
            <a:r>
              <a:rPr lang="fr-FR" sz="1800" dirty="0" err="1"/>
              <a:t>experiences</a:t>
            </a:r>
            <a:r>
              <a:rPr lang="fr-FR" sz="1800" dirty="0"/>
              <a:t>. </a:t>
            </a:r>
            <a:r>
              <a:rPr lang="fr-FR" sz="1800" dirty="0" err="1"/>
              <a:t>From</a:t>
            </a:r>
            <a:r>
              <a:rPr lang="fr-FR" sz="1800" dirty="0"/>
              <a:t> the </a:t>
            </a:r>
            <a:r>
              <a:rPr lang="fr-FR" sz="1800" dirty="0" err="1"/>
              <a:t>ubiquitous</a:t>
            </a:r>
            <a:r>
              <a:rPr lang="fr-FR" sz="1800" dirty="0"/>
              <a:t> Google </a:t>
            </a:r>
            <a:r>
              <a:rPr lang="fr-FR" sz="1800" dirty="0" err="1"/>
              <a:t>Search</a:t>
            </a:r>
            <a:r>
              <a:rPr lang="fr-FR" sz="1800" dirty="0"/>
              <a:t> for information </a:t>
            </a:r>
            <a:r>
              <a:rPr lang="fr-FR" sz="1800" dirty="0" err="1"/>
              <a:t>retrieval</a:t>
            </a:r>
            <a:r>
              <a:rPr lang="fr-FR" sz="1800" dirty="0"/>
              <a:t> to </a:t>
            </a:r>
            <a:r>
              <a:rPr lang="fr-FR" sz="1800" dirty="0" err="1"/>
              <a:t>Gmail's</a:t>
            </a:r>
            <a:r>
              <a:rPr lang="fr-FR" sz="1800" dirty="0"/>
              <a:t> </a:t>
            </a:r>
            <a:r>
              <a:rPr lang="fr-FR" sz="1800" dirty="0" err="1"/>
              <a:t>feature-rich</a:t>
            </a:r>
            <a:r>
              <a:rPr lang="fr-FR" sz="1800" dirty="0"/>
              <a:t> communication </a:t>
            </a:r>
            <a:r>
              <a:rPr lang="fr-FR" sz="1800" dirty="0" err="1"/>
              <a:t>platform</a:t>
            </a:r>
            <a:r>
              <a:rPr lang="fr-FR" sz="1800" dirty="0"/>
              <a:t>, and Google </a:t>
            </a:r>
            <a:r>
              <a:rPr lang="fr-FR" sz="1800" dirty="0" err="1"/>
              <a:t>Drive's</a:t>
            </a:r>
            <a:r>
              <a:rPr lang="fr-FR" sz="1800" dirty="0"/>
              <a:t> </a:t>
            </a:r>
            <a:r>
              <a:rPr lang="fr-FR" sz="1800" dirty="0" err="1"/>
              <a:t>seamless</a:t>
            </a:r>
            <a:r>
              <a:rPr lang="fr-FR" sz="1800" dirty="0"/>
              <a:t> cloud </a:t>
            </a:r>
            <a:r>
              <a:rPr lang="fr-FR" sz="1800" dirty="0" err="1"/>
              <a:t>storage</a:t>
            </a:r>
            <a:r>
              <a:rPr lang="fr-FR" sz="1800" dirty="0"/>
              <a:t>, </a:t>
            </a:r>
            <a:r>
              <a:rPr lang="fr-FR" sz="1800" dirty="0" err="1"/>
              <a:t>each</a:t>
            </a:r>
            <a:r>
              <a:rPr lang="fr-FR" sz="1800" dirty="0"/>
              <a:t> service </a:t>
            </a:r>
            <a:r>
              <a:rPr lang="fr-FR" sz="1800" dirty="0" err="1"/>
              <a:t>plays</a:t>
            </a:r>
            <a:r>
              <a:rPr lang="fr-FR" sz="1800" dirty="0"/>
              <a:t> a </a:t>
            </a:r>
            <a:r>
              <a:rPr lang="fr-FR" sz="1800" dirty="0" err="1"/>
              <a:t>pivotal</a:t>
            </a:r>
            <a:r>
              <a:rPr lang="fr-FR" sz="1800" dirty="0"/>
              <a:t> </a:t>
            </a:r>
            <a:r>
              <a:rPr lang="fr-FR" sz="1800" dirty="0" err="1"/>
              <a:t>role</a:t>
            </a:r>
            <a:r>
              <a:rPr lang="fr-FR" sz="1800" dirty="0"/>
              <a:t>. </a:t>
            </a:r>
            <a:r>
              <a:rPr lang="fr-FR" sz="1800" dirty="0" err="1"/>
              <a:t>Productivity</a:t>
            </a:r>
            <a:r>
              <a:rPr lang="fr-FR" sz="1800" dirty="0"/>
              <a:t> </a:t>
            </a:r>
            <a:r>
              <a:rPr lang="fr-FR" sz="1800" dirty="0" err="1"/>
              <a:t>tools</a:t>
            </a:r>
            <a:r>
              <a:rPr lang="fr-FR" sz="1800" dirty="0"/>
              <a:t> </a:t>
            </a:r>
            <a:r>
              <a:rPr lang="fr-FR" sz="1800" dirty="0" err="1"/>
              <a:t>like</a:t>
            </a:r>
            <a:r>
              <a:rPr lang="fr-FR" sz="1800" dirty="0"/>
              <a:t> Docs, </a:t>
            </a:r>
            <a:r>
              <a:rPr lang="fr-FR" sz="1800" dirty="0" err="1"/>
              <a:t>Sheets</a:t>
            </a:r>
            <a:r>
              <a:rPr lang="fr-FR" sz="1800" dirty="0"/>
              <a:t>, and Slides </a:t>
            </a:r>
            <a:r>
              <a:rPr lang="fr-FR" sz="1800" dirty="0" err="1"/>
              <a:t>foster</a:t>
            </a:r>
            <a:r>
              <a:rPr lang="fr-FR" sz="1800" dirty="0"/>
              <a:t> collaborative document </a:t>
            </a:r>
            <a:r>
              <a:rPr lang="fr-FR" sz="1800" dirty="0" err="1"/>
              <a:t>creation</a:t>
            </a:r>
            <a:r>
              <a:rPr lang="fr-FR" sz="1800" dirty="0"/>
              <a:t>. Google </a:t>
            </a:r>
            <a:r>
              <a:rPr lang="fr-FR" sz="1800" dirty="0" err="1"/>
              <a:t>Calendar</a:t>
            </a:r>
            <a:r>
              <a:rPr lang="fr-FR" sz="1800" dirty="0"/>
              <a:t> manages time </a:t>
            </a:r>
            <a:r>
              <a:rPr lang="fr-FR" sz="1800" dirty="0" err="1"/>
              <a:t>efficiently</a:t>
            </a:r>
            <a:r>
              <a:rPr lang="fr-FR" sz="1800" dirty="0"/>
              <a:t>, Photos </a:t>
            </a:r>
            <a:r>
              <a:rPr lang="fr-FR" sz="1800" dirty="0" err="1"/>
              <a:t>organizes</a:t>
            </a:r>
            <a:r>
              <a:rPr lang="fr-FR" sz="1800" dirty="0"/>
              <a:t> </a:t>
            </a:r>
            <a:r>
              <a:rPr lang="fr-FR" sz="1800" dirty="0" err="1"/>
              <a:t>multimedia</a:t>
            </a:r>
            <a:r>
              <a:rPr lang="fr-FR" sz="1800" dirty="0"/>
              <a:t> content, and </a:t>
            </a:r>
            <a:r>
              <a:rPr lang="fr-FR" sz="1800" dirty="0" err="1"/>
              <a:t>Chrome's</a:t>
            </a:r>
            <a:r>
              <a:rPr lang="fr-FR" sz="1800" dirty="0"/>
              <a:t> speed </a:t>
            </a:r>
            <a:r>
              <a:rPr lang="fr-FR" sz="1800" dirty="0" err="1"/>
              <a:t>integrates</a:t>
            </a:r>
            <a:r>
              <a:rPr lang="fr-FR" sz="1800" dirty="0"/>
              <a:t> services </a:t>
            </a:r>
            <a:r>
              <a:rPr lang="fr-FR" sz="1800" dirty="0" err="1"/>
              <a:t>seamlessly</a:t>
            </a:r>
            <a:r>
              <a:rPr lang="fr-FR" sz="1800" dirty="0"/>
              <a:t>. Translate breaks </a:t>
            </a:r>
            <a:r>
              <a:rPr lang="fr-FR" sz="1800" dirty="0" err="1"/>
              <a:t>linguistic</a:t>
            </a:r>
            <a:r>
              <a:rPr lang="fr-FR" sz="1800" dirty="0"/>
              <a:t> </a:t>
            </a:r>
            <a:r>
              <a:rPr lang="fr-FR" sz="1800" dirty="0" err="1"/>
              <a:t>barriers</a:t>
            </a:r>
            <a:r>
              <a:rPr lang="fr-FR" sz="1800" dirty="0"/>
              <a:t>, Assistant uses AI for </a:t>
            </a:r>
            <a:r>
              <a:rPr lang="fr-FR" sz="1800" dirty="0" err="1"/>
              <a:t>voice</a:t>
            </a:r>
            <a:r>
              <a:rPr lang="fr-FR" sz="1800" dirty="0"/>
              <a:t> interactions, and YouTube </a:t>
            </a:r>
            <a:r>
              <a:rPr lang="fr-FR" sz="1800" dirty="0" err="1"/>
              <a:t>dominates</a:t>
            </a:r>
            <a:r>
              <a:rPr lang="fr-FR" sz="1800" dirty="0"/>
              <a:t> </a:t>
            </a:r>
            <a:r>
              <a:rPr lang="fr-FR" sz="1800" dirty="0" err="1"/>
              <a:t>video</a:t>
            </a:r>
            <a:r>
              <a:rPr lang="fr-FR" sz="1800" dirty="0"/>
              <a:t> sharing. </a:t>
            </a:r>
            <a:r>
              <a:rPr lang="fr-FR" sz="1800" dirty="0" err="1"/>
              <a:t>Classroom</a:t>
            </a:r>
            <a:r>
              <a:rPr lang="fr-FR" sz="1800" dirty="0"/>
              <a:t> </a:t>
            </a:r>
            <a:r>
              <a:rPr lang="fr-FR" sz="1800" dirty="0" err="1"/>
              <a:t>aids</a:t>
            </a:r>
            <a:r>
              <a:rPr lang="fr-FR" sz="1800" dirty="0"/>
              <a:t> online </a:t>
            </a:r>
            <a:r>
              <a:rPr lang="fr-FR" sz="1800" dirty="0" err="1"/>
              <a:t>learning</a:t>
            </a:r>
            <a:r>
              <a:rPr lang="fr-FR" sz="1800" dirty="0"/>
              <a:t>, </a:t>
            </a:r>
            <a:r>
              <a:rPr lang="fr-FR" sz="1800" dirty="0" err="1"/>
              <a:t>Ads</a:t>
            </a:r>
            <a:r>
              <a:rPr lang="fr-FR" sz="1800" dirty="0"/>
              <a:t>, and </a:t>
            </a:r>
            <a:r>
              <a:rPr lang="fr-FR" sz="1800" dirty="0" err="1"/>
              <a:t>Analytics</a:t>
            </a:r>
            <a:r>
              <a:rPr lang="fr-FR" sz="1800" dirty="0"/>
              <a:t> </a:t>
            </a:r>
            <a:r>
              <a:rPr lang="fr-FR" sz="1800" dirty="0" err="1"/>
              <a:t>empower</a:t>
            </a:r>
            <a:r>
              <a:rPr lang="fr-FR" sz="1800" dirty="0"/>
              <a:t> businesses. This diverse </a:t>
            </a:r>
            <a:r>
              <a:rPr lang="fr-FR" sz="1800" dirty="0" err="1"/>
              <a:t>array</a:t>
            </a:r>
            <a:r>
              <a:rPr lang="fr-FR" sz="1800" dirty="0"/>
              <a:t> </a:t>
            </a:r>
            <a:r>
              <a:rPr lang="fr-FR" sz="1800" dirty="0" err="1"/>
              <a:t>caters</a:t>
            </a:r>
            <a:r>
              <a:rPr lang="fr-FR" sz="1800" dirty="0"/>
              <a:t> to global user </a:t>
            </a:r>
            <a:r>
              <a:rPr lang="fr-FR" sz="1800" dirty="0" err="1" smtClean="0"/>
              <a:t>needs</a:t>
            </a:r>
            <a:r>
              <a:rPr lang="fr-FR" sz="1800" dirty="0" smtClean="0"/>
              <a:t>.</a:t>
            </a:r>
          </a:p>
          <a:p>
            <a:pPr marL="0" indent="0">
              <a:buNone/>
            </a:pPr>
            <a:r>
              <a:rPr lang="fr-FR" sz="1800" dirty="0"/>
              <a:t> </a:t>
            </a:r>
            <a:r>
              <a:rPr lang="fr-FR" sz="1800" dirty="0" smtClean="0"/>
              <a:t>      exemples :</a:t>
            </a:r>
            <a:endParaRPr lang="en-US" sz="1800" dirty="0" smtClean="0"/>
          </a:p>
          <a:p>
            <a:r>
              <a:rPr lang="en-US" sz="1600" b="1" dirty="0"/>
              <a:t>Google Search:</a:t>
            </a:r>
            <a:endParaRPr lang="en-US" sz="1600" dirty="0"/>
          </a:p>
          <a:p>
            <a:pPr lvl="1"/>
            <a:r>
              <a:rPr lang="en-US" sz="1600" dirty="0"/>
              <a:t>The ubiquitous search engine for information retrieval.</a:t>
            </a:r>
          </a:p>
          <a:p>
            <a:r>
              <a:rPr lang="en-US" sz="1600" b="1" dirty="0"/>
              <a:t>Gmail:</a:t>
            </a:r>
            <a:endParaRPr lang="en-US" sz="1600" dirty="0"/>
          </a:p>
          <a:p>
            <a:pPr lvl="1"/>
            <a:r>
              <a:rPr lang="en-US" sz="1600" dirty="0"/>
              <a:t>A widely-used email service with feature-rich communication capabilities.</a:t>
            </a:r>
          </a:p>
          <a:p>
            <a:r>
              <a:rPr lang="en-US" sz="1600" b="1" dirty="0"/>
              <a:t>Google Maps:</a:t>
            </a:r>
            <a:endParaRPr lang="en-US" sz="1600" dirty="0"/>
          </a:p>
          <a:p>
            <a:pPr lvl="1"/>
            <a:r>
              <a:rPr lang="en-US" sz="1600" dirty="0"/>
              <a:t>Mapping and navigation services, guiding users through digital and physical spaces.</a:t>
            </a:r>
          </a:p>
          <a:p>
            <a:endParaRPr lang="fr-FR" sz="900"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1025" y="3192984"/>
            <a:ext cx="1982383" cy="1388955"/>
          </a:xfrm>
          <a:prstGeom prst="rect">
            <a:avLst/>
          </a:prstGeom>
        </p:spPr>
      </p:pic>
    </p:spTree>
    <p:extLst>
      <p:ext uri="{BB962C8B-B14F-4D97-AF65-F5344CB8AC3E}">
        <p14:creationId xmlns:p14="http://schemas.microsoft.com/office/powerpoint/2010/main" val="23816297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3217" y="-318052"/>
            <a:ext cx="13318434" cy="7494104"/>
          </a:xfrm>
        </p:spPr>
      </p:pic>
      <p:sp>
        <p:nvSpPr>
          <p:cNvPr id="12" name="Forme libre 11"/>
          <p:cNvSpPr/>
          <p:nvPr/>
        </p:nvSpPr>
        <p:spPr>
          <a:xfrm>
            <a:off x="0" y="0"/>
            <a:ext cx="12192000" cy="6858000"/>
          </a:xfrm>
          <a:custGeom>
            <a:avLst/>
            <a:gdLst/>
            <a:ahLst/>
            <a:cxnLst/>
            <a:rect l="l" t="t" r="r" b="b"/>
            <a:pathLst>
              <a:path w="12192000" h="6858000">
                <a:moveTo>
                  <a:pt x="5184448" y="3102620"/>
                </a:moveTo>
                <a:lnTo>
                  <a:pt x="5288479" y="3106192"/>
                </a:lnTo>
                <a:cubicBezTo>
                  <a:pt x="5312589" y="3106787"/>
                  <a:pt x="5331714" y="3111773"/>
                  <a:pt x="5345852" y="3121149"/>
                </a:cubicBezTo>
                <a:cubicBezTo>
                  <a:pt x="5359991" y="3130525"/>
                  <a:pt x="5367060" y="3143845"/>
                  <a:pt x="5367060" y="3161109"/>
                </a:cubicBezTo>
                <a:cubicBezTo>
                  <a:pt x="5367060" y="3171229"/>
                  <a:pt x="5365051" y="3180903"/>
                  <a:pt x="5361033" y="3190131"/>
                </a:cubicBezTo>
                <a:cubicBezTo>
                  <a:pt x="5357014" y="3199358"/>
                  <a:pt x="5350392" y="3207544"/>
                  <a:pt x="5341164" y="3214687"/>
                </a:cubicBezTo>
                <a:cubicBezTo>
                  <a:pt x="5331936" y="3221831"/>
                  <a:pt x="5319807" y="3227561"/>
                  <a:pt x="5304775" y="3231877"/>
                </a:cubicBezTo>
                <a:cubicBezTo>
                  <a:pt x="5289744" y="3236193"/>
                  <a:pt x="5271066" y="3238351"/>
                  <a:pt x="5248742" y="3238351"/>
                </a:cubicBezTo>
                <a:cubicBezTo>
                  <a:pt x="5213618" y="3238351"/>
                  <a:pt x="5186234" y="3233365"/>
                  <a:pt x="5166588" y="3223394"/>
                </a:cubicBezTo>
                <a:cubicBezTo>
                  <a:pt x="5146943" y="3213422"/>
                  <a:pt x="5137120" y="3198763"/>
                  <a:pt x="5137120" y="3179415"/>
                </a:cubicBezTo>
                <a:cubicBezTo>
                  <a:pt x="5137120" y="3173164"/>
                  <a:pt x="5137790" y="3167062"/>
                  <a:pt x="5139130" y="3161109"/>
                </a:cubicBezTo>
                <a:cubicBezTo>
                  <a:pt x="5140469" y="3155156"/>
                  <a:pt x="5142925" y="3149128"/>
                  <a:pt x="5146497" y="3143027"/>
                </a:cubicBezTo>
                <a:cubicBezTo>
                  <a:pt x="5150068" y="3136925"/>
                  <a:pt x="5154905" y="3130525"/>
                  <a:pt x="5161008" y="3123828"/>
                </a:cubicBezTo>
                <a:cubicBezTo>
                  <a:pt x="5167109" y="3117130"/>
                  <a:pt x="5174923" y="3110061"/>
                  <a:pt x="5184448" y="3102620"/>
                </a:cubicBezTo>
                <a:close/>
                <a:moveTo>
                  <a:pt x="1690113" y="3031629"/>
                </a:moveTo>
                <a:cubicBezTo>
                  <a:pt x="1671658" y="3031629"/>
                  <a:pt x="1658933" y="3035126"/>
                  <a:pt x="1651938" y="3042121"/>
                </a:cubicBezTo>
                <a:cubicBezTo>
                  <a:pt x="1644943" y="3049116"/>
                  <a:pt x="1641446" y="3063180"/>
                  <a:pt x="1641446" y="3084314"/>
                </a:cubicBezTo>
                <a:cubicBezTo>
                  <a:pt x="1641446" y="3104852"/>
                  <a:pt x="1644869" y="3118544"/>
                  <a:pt x="1651715" y="3125390"/>
                </a:cubicBezTo>
                <a:cubicBezTo>
                  <a:pt x="1658561" y="3132236"/>
                  <a:pt x="1670914" y="3135660"/>
                  <a:pt x="1688773" y="3135660"/>
                </a:cubicBezTo>
                <a:cubicBezTo>
                  <a:pt x="1707228" y="3135660"/>
                  <a:pt x="1719952" y="3132162"/>
                  <a:pt x="1726948" y="3125167"/>
                </a:cubicBezTo>
                <a:cubicBezTo>
                  <a:pt x="1733943" y="3118172"/>
                  <a:pt x="1737440" y="3104108"/>
                  <a:pt x="1737440" y="3082974"/>
                </a:cubicBezTo>
                <a:cubicBezTo>
                  <a:pt x="1737440" y="3062436"/>
                  <a:pt x="1734017" y="3048744"/>
                  <a:pt x="1727171" y="3041898"/>
                </a:cubicBezTo>
                <a:cubicBezTo>
                  <a:pt x="1720325" y="3035052"/>
                  <a:pt x="1707972" y="3031629"/>
                  <a:pt x="1690113" y="3031629"/>
                </a:cubicBezTo>
                <a:close/>
                <a:moveTo>
                  <a:pt x="3131352" y="2761952"/>
                </a:moveTo>
                <a:cubicBezTo>
                  <a:pt x="3150519" y="2761952"/>
                  <a:pt x="3166541" y="2766417"/>
                  <a:pt x="3179419" y="2775347"/>
                </a:cubicBezTo>
                <a:cubicBezTo>
                  <a:pt x="3192298" y="2784276"/>
                  <a:pt x="3202555" y="2796183"/>
                  <a:pt x="3210192" y="2811065"/>
                </a:cubicBezTo>
                <a:cubicBezTo>
                  <a:pt x="3217829" y="2825948"/>
                  <a:pt x="3223219" y="2842989"/>
                  <a:pt x="3226363" y="2862188"/>
                </a:cubicBezTo>
                <a:cubicBezTo>
                  <a:pt x="3229507" y="2881387"/>
                  <a:pt x="3231079" y="2901255"/>
                  <a:pt x="3231079" y="2921794"/>
                </a:cubicBezTo>
                <a:cubicBezTo>
                  <a:pt x="3231079" y="2940546"/>
                  <a:pt x="3229133" y="2959149"/>
                  <a:pt x="3225240" y="2977604"/>
                </a:cubicBezTo>
                <a:cubicBezTo>
                  <a:pt x="3221347" y="2996059"/>
                  <a:pt x="3215282" y="3012728"/>
                  <a:pt x="3207046" y="3027610"/>
                </a:cubicBezTo>
                <a:cubicBezTo>
                  <a:pt x="3198809" y="3042493"/>
                  <a:pt x="3188027" y="3054400"/>
                  <a:pt x="3174700" y="3063329"/>
                </a:cubicBezTo>
                <a:cubicBezTo>
                  <a:pt x="3161373" y="3072259"/>
                  <a:pt x="3145426" y="3076724"/>
                  <a:pt x="3126860" y="3076724"/>
                </a:cubicBezTo>
                <a:cubicBezTo>
                  <a:pt x="3106796" y="3076724"/>
                  <a:pt x="3087630" y="3070175"/>
                  <a:pt x="3069361" y="3057078"/>
                </a:cubicBezTo>
                <a:cubicBezTo>
                  <a:pt x="3051092" y="3043981"/>
                  <a:pt x="3031775" y="3025080"/>
                  <a:pt x="3011409" y="3000375"/>
                </a:cubicBezTo>
                <a:lnTo>
                  <a:pt x="3011409" y="2840534"/>
                </a:lnTo>
                <a:cubicBezTo>
                  <a:pt x="3023087" y="2825948"/>
                  <a:pt x="3034168" y="2813670"/>
                  <a:pt x="3044651" y="2803698"/>
                </a:cubicBezTo>
                <a:cubicBezTo>
                  <a:pt x="3055134" y="2793727"/>
                  <a:pt x="3065167" y="2785690"/>
                  <a:pt x="3074750" y="2779588"/>
                </a:cubicBezTo>
                <a:cubicBezTo>
                  <a:pt x="3084333" y="2773486"/>
                  <a:pt x="3093767" y="2769021"/>
                  <a:pt x="3103050" y="2766194"/>
                </a:cubicBezTo>
                <a:cubicBezTo>
                  <a:pt x="3112332" y="2763366"/>
                  <a:pt x="3121767" y="2761952"/>
                  <a:pt x="3131352" y="2761952"/>
                </a:cubicBezTo>
                <a:close/>
                <a:moveTo>
                  <a:pt x="10569726" y="2760166"/>
                </a:moveTo>
                <a:cubicBezTo>
                  <a:pt x="10593454" y="2760166"/>
                  <a:pt x="10613278" y="2764408"/>
                  <a:pt x="10629195" y="2772891"/>
                </a:cubicBezTo>
                <a:cubicBezTo>
                  <a:pt x="10645113" y="2781374"/>
                  <a:pt x="10657727" y="2792908"/>
                  <a:pt x="10667038" y="2807493"/>
                </a:cubicBezTo>
                <a:cubicBezTo>
                  <a:pt x="10676349" y="2822079"/>
                  <a:pt x="10683033" y="2839045"/>
                  <a:pt x="10687088" y="2858393"/>
                </a:cubicBezTo>
                <a:cubicBezTo>
                  <a:pt x="10691144" y="2877740"/>
                  <a:pt x="10693171" y="2898279"/>
                  <a:pt x="10693171" y="2920008"/>
                </a:cubicBezTo>
                <a:cubicBezTo>
                  <a:pt x="10693171" y="2943225"/>
                  <a:pt x="10690768" y="2964507"/>
                  <a:pt x="10685961" y="2983855"/>
                </a:cubicBezTo>
                <a:cubicBezTo>
                  <a:pt x="10681155" y="3003202"/>
                  <a:pt x="10673646" y="3019871"/>
                  <a:pt x="10663435" y="3033861"/>
                </a:cubicBezTo>
                <a:cubicBezTo>
                  <a:pt x="10653224" y="3047851"/>
                  <a:pt x="10640160" y="3058716"/>
                  <a:pt x="10624242" y="3066455"/>
                </a:cubicBezTo>
                <a:cubicBezTo>
                  <a:pt x="10608324" y="3074194"/>
                  <a:pt x="10589552" y="3078063"/>
                  <a:pt x="10567926" y="3078063"/>
                </a:cubicBezTo>
                <a:cubicBezTo>
                  <a:pt x="10544197" y="3078063"/>
                  <a:pt x="10524374" y="3073821"/>
                  <a:pt x="10508456" y="3065338"/>
                </a:cubicBezTo>
                <a:cubicBezTo>
                  <a:pt x="10492538" y="3056855"/>
                  <a:pt x="10479850" y="3045395"/>
                  <a:pt x="10470390" y="3030959"/>
                </a:cubicBezTo>
                <a:cubicBezTo>
                  <a:pt x="10460930" y="3016523"/>
                  <a:pt x="10454172" y="2999631"/>
                  <a:pt x="10450117" y="2980283"/>
                </a:cubicBezTo>
                <a:cubicBezTo>
                  <a:pt x="10446061" y="2960935"/>
                  <a:pt x="10444033" y="2940248"/>
                  <a:pt x="10444033" y="2918222"/>
                </a:cubicBezTo>
                <a:cubicBezTo>
                  <a:pt x="10444033" y="2895302"/>
                  <a:pt x="10446511" y="2874169"/>
                  <a:pt x="10451466" y="2854821"/>
                </a:cubicBezTo>
                <a:cubicBezTo>
                  <a:pt x="10456422" y="2835473"/>
                  <a:pt x="10464005" y="2818730"/>
                  <a:pt x="10474216" y="2804591"/>
                </a:cubicBezTo>
                <a:cubicBezTo>
                  <a:pt x="10484427" y="2790453"/>
                  <a:pt x="10497417" y="2779514"/>
                  <a:pt x="10513186" y="2771775"/>
                </a:cubicBezTo>
                <a:cubicBezTo>
                  <a:pt x="10528955" y="2764036"/>
                  <a:pt x="10547801" y="2760166"/>
                  <a:pt x="10569726" y="2760166"/>
                </a:cubicBezTo>
                <a:close/>
                <a:moveTo>
                  <a:pt x="10083951" y="2760166"/>
                </a:moveTo>
                <a:cubicBezTo>
                  <a:pt x="10107679" y="2760166"/>
                  <a:pt x="10127503" y="2764408"/>
                  <a:pt x="10143420" y="2772891"/>
                </a:cubicBezTo>
                <a:cubicBezTo>
                  <a:pt x="10159338" y="2781374"/>
                  <a:pt x="10171952" y="2792908"/>
                  <a:pt x="10181263" y="2807493"/>
                </a:cubicBezTo>
                <a:cubicBezTo>
                  <a:pt x="10190574" y="2822079"/>
                  <a:pt x="10197258" y="2839045"/>
                  <a:pt x="10201313" y="2858393"/>
                </a:cubicBezTo>
                <a:cubicBezTo>
                  <a:pt x="10205369" y="2877740"/>
                  <a:pt x="10207396" y="2898279"/>
                  <a:pt x="10207396" y="2920008"/>
                </a:cubicBezTo>
                <a:cubicBezTo>
                  <a:pt x="10207396" y="2943225"/>
                  <a:pt x="10204993" y="2964507"/>
                  <a:pt x="10200186" y="2983855"/>
                </a:cubicBezTo>
                <a:cubicBezTo>
                  <a:pt x="10195380" y="3003202"/>
                  <a:pt x="10187871" y="3019871"/>
                  <a:pt x="10177660" y="3033861"/>
                </a:cubicBezTo>
                <a:cubicBezTo>
                  <a:pt x="10167449" y="3047851"/>
                  <a:pt x="10154385" y="3058716"/>
                  <a:pt x="10138467" y="3066455"/>
                </a:cubicBezTo>
                <a:cubicBezTo>
                  <a:pt x="10122549" y="3074194"/>
                  <a:pt x="10103777" y="3078063"/>
                  <a:pt x="10082151" y="3078063"/>
                </a:cubicBezTo>
                <a:cubicBezTo>
                  <a:pt x="10058422" y="3078063"/>
                  <a:pt x="10038599" y="3073821"/>
                  <a:pt x="10022681" y="3065338"/>
                </a:cubicBezTo>
                <a:cubicBezTo>
                  <a:pt x="10006763" y="3056855"/>
                  <a:pt x="9994075" y="3045395"/>
                  <a:pt x="9984615" y="3030959"/>
                </a:cubicBezTo>
                <a:cubicBezTo>
                  <a:pt x="9975155" y="3016523"/>
                  <a:pt x="9968397" y="2999631"/>
                  <a:pt x="9964342" y="2980283"/>
                </a:cubicBezTo>
                <a:cubicBezTo>
                  <a:pt x="9960286" y="2960935"/>
                  <a:pt x="9958258" y="2940248"/>
                  <a:pt x="9958258" y="2918222"/>
                </a:cubicBezTo>
                <a:cubicBezTo>
                  <a:pt x="9958258" y="2895302"/>
                  <a:pt x="9960736" y="2874169"/>
                  <a:pt x="9965691" y="2854821"/>
                </a:cubicBezTo>
                <a:cubicBezTo>
                  <a:pt x="9970647" y="2835473"/>
                  <a:pt x="9978230" y="2818730"/>
                  <a:pt x="9988441" y="2804591"/>
                </a:cubicBezTo>
                <a:cubicBezTo>
                  <a:pt x="9998652" y="2790453"/>
                  <a:pt x="10011642" y="2779514"/>
                  <a:pt x="10027411" y="2771775"/>
                </a:cubicBezTo>
                <a:cubicBezTo>
                  <a:pt x="10043180" y="2764036"/>
                  <a:pt x="10062026" y="2760166"/>
                  <a:pt x="10083951" y="2760166"/>
                </a:cubicBezTo>
                <a:close/>
                <a:moveTo>
                  <a:pt x="8445650" y="2760166"/>
                </a:moveTo>
                <a:cubicBezTo>
                  <a:pt x="8469380" y="2760166"/>
                  <a:pt x="8489202" y="2764408"/>
                  <a:pt x="8505120" y="2772891"/>
                </a:cubicBezTo>
                <a:cubicBezTo>
                  <a:pt x="8521038" y="2781374"/>
                  <a:pt x="8533652" y="2792908"/>
                  <a:pt x="8542963" y="2807493"/>
                </a:cubicBezTo>
                <a:cubicBezTo>
                  <a:pt x="8552274" y="2822079"/>
                  <a:pt x="8558958" y="2839045"/>
                  <a:pt x="8563013" y="2858393"/>
                </a:cubicBezTo>
                <a:cubicBezTo>
                  <a:pt x="8567068" y="2877740"/>
                  <a:pt x="8569096" y="2898279"/>
                  <a:pt x="8569096" y="2920008"/>
                </a:cubicBezTo>
                <a:cubicBezTo>
                  <a:pt x="8569096" y="2943225"/>
                  <a:pt x="8566693" y="2964507"/>
                  <a:pt x="8561886" y="2983855"/>
                </a:cubicBezTo>
                <a:cubicBezTo>
                  <a:pt x="8557080" y="3003202"/>
                  <a:pt x="8549571" y="3019871"/>
                  <a:pt x="8539360" y="3033861"/>
                </a:cubicBezTo>
                <a:cubicBezTo>
                  <a:pt x="8529149" y="3047851"/>
                  <a:pt x="8516084" y="3058716"/>
                  <a:pt x="8500167" y="3066455"/>
                </a:cubicBezTo>
                <a:cubicBezTo>
                  <a:pt x="8484250" y="3074194"/>
                  <a:pt x="8465477" y="3078063"/>
                  <a:pt x="8443850" y="3078063"/>
                </a:cubicBezTo>
                <a:cubicBezTo>
                  <a:pt x="8420122" y="3078063"/>
                  <a:pt x="8400298" y="3073821"/>
                  <a:pt x="8384381" y="3065338"/>
                </a:cubicBezTo>
                <a:cubicBezTo>
                  <a:pt x="8368464" y="3056855"/>
                  <a:pt x="8355775" y="3045395"/>
                  <a:pt x="8346315" y="3030959"/>
                </a:cubicBezTo>
                <a:cubicBezTo>
                  <a:pt x="8336855" y="3016523"/>
                  <a:pt x="8330097" y="2999631"/>
                  <a:pt x="8326042" y="2980283"/>
                </a:cubicBezTo>
                <a:cubicBezTo>
                  <a:pt x="8321986" y="2960935"/>
                  <a:pt x="8319958" y="2940248"/>
                  <a:pt x="8319958" y="2918222"/>
                </a:cubicBezTo>
                <a:cubicBezTo>
                  <a:pt x="8319958" y="2895302"/>
                  <a:pt x="8322436" y="2874169"/>
                  <a:pt x="8327392" y="2854821"/>
                </a:cubicBezTo>
                <a:cubicBezTo>
                  <a:pt x="8332347" y="2835473"/>
                  <a:pt x="8339930" y="2818730"/>
                  <a:pt x="8350141" y="2804591"/>
                </a:cubicBezTo>
                <a:cubicBezTo>
                  <a:pt x="8360352" y="2790453"/>
                  <a:pt x="8373342" y="2779514"/>
                  <a:pt x="8389111" y="2771775"/>
                </a:cubicBezTo>
                <a:cubicBezTo>
                  <a:pt x="8404880" y="2764036"/>
                  <a:pt x="8423726" y="2760166"/>
                  <a:pt x="8445650" y="2760166"/>
                </a:cubicBezTo>
                <a:close/>
                <a:moveTo>
                  <a:pt x="7597926" y="2760166"/>
                </a:moveTo>
                <a:cubicBezTo>
                  <a:pt x="7621655" y="2760166"/>
                  <a:pt x="7641478" y="2764408"/>
                  <a:pt x="7657395" y="2772891"/>
                </a:cubicBezTo>
                <a:cubicBezTo>
                  <a:pt x="7673313" y="2781374"/>
                  <a:pt x="7685927" y="2792908"/>
                  <a:pt x="7695238" y="2807493"/>
                </a:cubicBezTo>
                <a:cubicBezTo>
                  <a:pt x="7704549" y="2822079"/>
                  <a:pt x="7711233" y="2839045"/>
                  <a:pt x="7715288" y="2858393"/>
                </a:cubicBezTo>
                <a:cubicBezTo>
                  <a:pt x="7719344" y="2877740"/>
                  <a:pt x="7721372" y="2898279"/>
                  <a:pt x="7721372" y="2920008"/>
                </a:cubicBezTo>
                <a:cubicBezTo>
                  <a:pt x="7721372" y="2943225"/>
                  <a:pt x="7718968" y="2964507"/>
                  <a:pt x="7714162" y="2983855"/>
                </a:cubicBezTo>
                <a:cubicBezTo>
                  <a:pt x="7709355" y="3003202"/>
                  <a:pt x="7701846" y="3019871"/>
                  <a:pt x="7691635" y="3033861"/>
                </a:cubicBezTo>
                <a:cubicBezTo>
                  <a:pt x="7681424" y="3047851"/>
                  <a:pt x="7668360" y="3058716"/>
                  <a:pt x="7652442" y="3066455"/>
                </a:cubicBezTo>
                <a:cubicBezTo>
                  <a:pt x="7636525" y="3074194"/>
                  <a:pt x="7617752" y="3078063"/>
                  <a:pt x="7596126" y="3078063"/>
                </a:cubicBezTo>
                <a:cubicBezTo>
                  <a:pt x="7572397" y="3078063"/>
                  <a:pt x="7552574" y="3073821"/>
                  <a:pt x="7536656" y="3065338"/>
                </a:cubicBezTo>
                <a:cubicBezTo>
                  <a:pt x="7520739" y="3056855"/>
                  <a:pt x="7508050" y="3045395"/>
                  <a:pt x="7498590" y="3030959"/>
                </a:cubicBezTo>
                <a:cubicBezTo>
                  <a:pt x="7489130" y="3016523"/>
                  <a:pt x="7482372" y="2999631"/>
                  <a:pt x="7478317" y="2980283"/>
                </a:cubicBezTo>
                <a:cubicBezTo>
                  <a:pt x="7474261" y="2960935"/>
                  <a:pt x="7472233" y="2940248"/>
                  <a:pt x="7472233" y="2918222"/>
                </a:cubicBezTo>
                <a:cubicBezTo>
                  <a:pt x="7472233" y="2895302"/>
                  <a:pt x="7474711" y="2874169"/>
                  <a:pt x="7479667" y="2854821"/>
                </a:cubicBezTo>
                <a:cubicBezTo>
                  <a:pt x="7484622" y="2835473"/>
                  <a:pt x="7492205" y="2818730"/>
                  <a:pt x="7502416" y="2804591"/>
                </a:cubicBezTo>
                <a:cubicBezTo>
                  <a:pt x="7512627" y="2790453"/>
                  <a:pt x="7525617" y="2779514"/>
                  <a:pt x="7541386" y="2771775"/>
                </a:cubicBezTo>
                <a:cubicBezTo>
                  <a:pt x="7557155" y="2764036"/>
                  <a:pt x="7576002" y="2760166"/>
                  <a:pt x="7597926" y="2760166"/>
                </a:cubicBezTo>
                <a:close/>
                <a:moveTo>
                  <a:pt x="3797451" y="2760166"/>
                </a:moveTo>
                <a:cubicBezTo>
                  <a:pt x="3821180" y="2760166"/>
                  <a:pt x="3841003" y="2764408"/>
                  <a:pt x="3856921" y="2772891"/>
                </a:cubicBezTo>
                <a:cubicBezTo>
                  <a:pt x="3872838" y="2781374"/>
                  <a:pt x="3885453" y="2792908"/>
                  <a:pt x="3894764" y="2807493"/>
                </a:cubicBezTo>
                <a:cubicBezTo>
                  <a:pt x="3904075" y="2822079"/>
                  <a:pt x="3910758" y="2839045"/>
                  <a:pt x="3914814" y="2858393"/>
                </a:cubicBezTo>
                <a:cubicBezTo>
                  <a:pt x="3918869" y="2877740"/>
                  <a:pt x="3920897" y="2898279"/>
                  <a:pt x="3920897" y="2920008"/>
                </a:cubicBezTo>
                <a:cubicBezTo>
                  <a:pt x="3920897" y="2943225"/>
                  <a:pt x="3918494" y="2964507"/>
                  <a:pt x="3913687" y="2983855"/>
                </a:cubicBezTo>
                <a:cubicBezTo>
                  <a:pt x="3908880" y="3003202"/>
                  <a:pt x="3901372" y="3019871"/>
                  <a:pt x="3891161" y="3033861"/>
                </a:cubicBezTo>
                <a:cubicBezTo>
                  <a:pt x="3880950" y="3047851"/>
                  <a:pt x="3867886" y="3058716"/>
                  <a:pt x="3851968" y="3066455"/>
                </a:cubicBezTo>
                <a:cubicBezTo>
                  <a:pt x="3836050" y="3074194"/>
                  <a:pt x="3817278" y="3078063"/>
                  <a:pt x="3795651" y="3078063"/>
                </a:cubicBezTo>
                <a:cubicBezTo>
                  <a:pt x="3771923" y="3078063"/>
                  <a:pt x="3752100" y="3073821"/>
                  <a:pt x="3736182" y="3065338"/>
                </a:cubicBezTo>
                <a:cubicBezTo>
                  <a:pt x="3720264" y="3056855"/>
                  <a:pt x="3707575" y="3045395"/>
                  <a:pt x="3698116" y="3030959"/>
                </a:cubicBezTo>
                <a:cubicBezTo>
                  <a:pt x="3688656" y="3016523"/>
                  <a:pt x="3681898" y="2999631"/>
                  <a:pt x="3677842" y="2980283"/>
                </a:cubicBezTo>
                <a:cubicBezTo>
                  <a:pt x="3673787" y="2960935"/>
                  <a:pt x="3671759" y="2940248"/>
                  <a:pt x="3671759" y="2918222"/>
                </a:cubicBezTo>
                <a:cubicBezTo>
                  <a:pt x="3671759" y="2895302"/>
                  <a:pt x="3674237" y="2874169"/>
                  <a:pt x="3679192" y="2854821"/>
                </a:cubicBezTo>
                <a:cubicBezTo>
                  <a:pt x="3684148" y="2835473"/>
                  <a:pt x="3691731" y="2818730"/>
                  <a:pt x="3701942" y="2804591"/>
                </a:cubicBezTo>
                <a:cubicBezTo>
                  <a:pt x="3712153" y="2790453"/>
                  <a:pt x="3725143" y="2779514"/>
                  <a:pt x="3740912" y="2771775"/>
                </a:cubicBezTo>
                <a:cubicBezTo>
                  <a:pt x="3756681" y="2764036"/>
                  <a:pt x="3775527" y="2760166"/>
                  <a:pt x="3797451" y="2760166"/>
                </a:cubicBezTo>
                <a:close/>
                <a:moveTo>
                  <a:pt x="5243384" y="2755701"/>
                </a:moveTo>
                <a:cubicBezTo>
                  <a:pt x="5271066" y="2755701"/>
                  <a:pt x="5292423" y="2763366"/>
                  <a:pt x="5307454" y="2778695"/>
                </a:cubicBezTo>
                <a:cubicBezTo>
                  <a:pt x="5322486" y="2794025"/>
                  <a:pt x="5330002" y="2815381"/>
                  <a:pt x="5330002" y="2842766"/>
                </a:cubicBezTo>
                <a:cubicBezTo>
                  <a:pt x="5330002" y="2854375"/>
                  <a:pt x="5328290" y="2865536"/>
                  <a:pt x="5324867" y="2876252"/>
                </a:cubicBezTo>
                <a:cubicBezTo>
                  <a:pt x="5321445" y="2886968"/>
                  <a:pt x="5316235" y="2896419"/>
                  <a:pt x="5309240" y="2904604"/>
                </a:cubicBezTo>
                <a:cubicBezTo>
                  <a:pt x="5302246" y="2912789"/>
                  <a:pt x="5293390" y="2919189"/>
                  <a:pt x="5282675" y="2923803"/>
                </a:cubicBezTo>
                <a:cubicBezTo>
                  <a:pt x="5271959" y="2928417"/>
                  <a:pt x="5259308" y="2930723"/>
                  <a:pt x="5244723" y="2930723"/>
                </a:cubicBezTo>
                <a:cubicBezTo>
                  <a:pt x="5217637" y="2930723"/>
                  <a:pt x="5196578" y="2923133"/>
                  <a:pt x="5181546" y="2907953"/>
                </a:cubicBezTo>
                <a:cubicBezTo>
                  <a:pt x="5166514" y="2892772"/>
                  <a:pt x="5158998" y="2871936"/>
                  <a:pt x="5158998" y="2845445"/>
                </a:cubicBezTo>
                <a:cubicBezTo>
                  <a:pt x="5158998" y="2833538"/>
                  <a:pt x="5160710" y="2822153"/>
                  <a:pt x="5164133" y="2811289"/>
                </a:cubicBezTo>
                <a:cubicBezTo>
                  <a:pt x="5167556" y="2800424"/>
                  <a:pt x="5172765" y="2790825"/>
                  <a:pt x="5179760" y="2782490"/>
                </a:cubicBezTo>
                <a:cubicBezTo>
                  <a:pt x="5186755" y="2774156"/>
                  <a:pt x="5195535" y="2767608"/>
                  <a:pt x="5206102" y="2762845"/>
                </a:cubicBezTo>
                <a:cubicBezTo>
                  <a:pt x="5216669" y="2758083"/>
                  <a:pt x="5229097" y="2755701"/>
                  <a:pt x="5243384" y="2755701"/>
                </a:cubicBezTo>
                <a:close/>
                <a:moveTo>
                  <a:pt x="6565275" y="2704802"/>
                </a:moveTo>
                <a:cubicBezTo>
                  <a:pt x="6558131" y="2704802"/>
                  <a:pt x="6552178" y="2705100"/>
                  <a:pt x="6547415" y="2705695"/>
                </a:cubicBezTo>
                <a:cubicBezTo>
                  <a:pt x="6542653" y="2706291"/>
                  <a:pt x="6538858" y="2707183"/>
                  <a:pt x="6536030" y="2708374"/>
                </a:cubicBezTo>
                <a:cubicBezTo>
                  <a:pt x="6533202" y="2709565"/>
                  <a:pt x="6531268" y="2711053"/>
                  <a:pt x="6530226" y="2712839"/>
                </a:cubicBezTo>
                <a:cubicBezTo>
                  <a:pt x="6529184" y="2714625"/>
                  <a:pt x="6528663" y="2716559"/>
                  <a:pt x="6528663" y="2718643"/>
                </a:cubicBezTo>
                <a:lnTo>
                  <a:pt x="6528663" y="3120479"/>
                </a:lnTo>
                <a:cubicBezTo>
                  <a:pt x="6528663" y="3122861"/>
                  <a:pt x="6529184" y="3124870"/>
                  <a:pt x="6530226" y="3126507"/>
                </a:cubicBezTo>
                <a:cubicBezTo>
                  <a:pt x="6531268" y="3128144"/>
                  <a:pt x="6533202" y="3129558"/>
                  <a:pt x="6536030" y="3130748"/>
                </a:cubicBezTo>
                <a:cubicBezTo>
                  <a:pt x="6538858" y="3131939"/>
                  <a:pt x="6542653" y="3132832"/>
                  <a:pt x="6547415" y="3133427"/>
                </a:cubicBezTo>
                <a:cubicBezTo>
                  <a:pt x="6552178" y="3134022"/>
                  <a:pt x="6558131" y="3134320"/>
                  <a:pt x="6565275" y="3134320"/>
                </a:cubicBezTo>
                <a:cubicBezTo>
                  <a:pt x="6572716" y="3134320"/>
                  <a:pt x="6578818" y="3134022"/>
                  <a:pt x="6583581" y="3133427"/>
                </a:cubicBezTo>
                <a:cubicBezTo>
                  <a:pt x="6588343" y="3132832"/>
                  <a:pt x="6592064" y="3131939"/>
                  <a:pt x="6594743" y="3130748"/>
                </a:cubicBezTo>
                <a:cubicBezTo>
                  <a:pt x="6597422" y="3129558"/>
                  <a:pt x="6599356" y="3128144"/>
                  <a:pt x="6600547" y="3126507"/>
                </a:cubicBezTo>
                <a:cubicBezTo>
                  <a:pt x="6601738" y="3124870"/>
                  <a:pt x="6602333" y="3122861"/>
                  <a:pt x="6602333" y="3120479"/>
                </a:cubicBezTo>
                <a:lnTo>
                  <a:pt x="6602333" y="2718643"/>
                </a:lnTo>
                <a:cubicBezTo>
                  <a:pt x="6602333" y="2716559"/>
                  <a:pt x="6601738" y="2714625"/>
                  <a:pt x="6600547" y="2712839"/>
                </a:cubicBezTo>
                <a:cubicBezTo>
                  <a:pt x="6599356" y="2711053"/>
                  <a:pt x="6597422" y="2709565"/>
                  <a:pt x="6594743" y="2708374"/>
                </a:cubicBezTo>
                <a:cubicBezTo>
                  <a:pt x="6592064" y="2707183"/>
                  <a:pt x="6588343" y="2706291"/>
                  <a:pt x="6583581" y="2705695"/>
                </a:cubicBezTo>
                <a:cubicBezTo>
                  <a:pt x="6578818" y="2705100"/>
                  <a:pt x="6572716" y="2704802"/>
                  <a:pt x="6565275" y="2704802"/>
                </a:cubicBezTo>
                <a:close/>
                <a:moveTo>
                  <a:pt x="4460250" y="2704802"/>
                </a:moveTo>
                <a:cubicBezTo>
                  <a:pt x="4453106" y="2704802"/>
                  <a:pt x="4447153" y="2705100"/>
                  <a:pt x="4442391" y="2705695"/>
                </a:cubicBezTo>
                <a:cubicBezTo>
                  <a:pt x="4437628" y="2706291"/>
                  <a:pt x="4433833" y="2707183"/>
                  <a:pt x="4431005" y="2708374"/>
                </a:cubicBezTo>
                <a:cubicBezTo>
                  <a:pt x="4428178" y="2709565"/>
                  <a:pt x="4426244" y="2711053"/>
                  <a:pt x="4425201" y="2712839"/>
                </a:cubicBezTo>
                <a:cubicBezTo>
                  <a:pt x="4424159" y="2714625"/>
                  <a:pt x="4423638" y="2716559"/>
                  <a:pt x="4423638" y="2718643"/>
                </a:cubicBezTo>
                <a:lnTo>
                  <a:pt x="4423638" y="3120479"/>
                </a:lnTo>
                <a:cubicBezTo>
                  <a:pt x="4423638" y="3122861"/>
                  <a:pt x="4424159" y="3124870"/>
                  <a:pt x="4425201" y="3126507"/>
                </a:cubicBezTo>
                <a:cubicBezTo>
                  <a:pt x="4426244" y="3128144"/>
                  <a:pt x="4428178" y="3129558"/>
                  <a:pt x="4431005" y="3130748"/>
                </a:cubicBezTo>
                <a:cubicBezTo>
                  <a:pt x="4433833" y="3131939"/>
                  <a:pt x="4437628" y="3132832"/>
                  <a:pt x="4442391" y="3133427"/>
                </a:cubicBezTo>
                <a:cubicBezTo>
                  <a:pt x="4447153" y="3134022"/>
                  <a:pt x="4453106" y="3134320"/>
                  <a:pt x="4460250" y="3134320"/>
                </a:cubicBezTo>
                <a:cubicBezTo>
                  <a:pt x="4467692" y="3134320"/>
                  <a:pt x="4473793" y="3134022"/>
                  <a:pt x="4478556" y="3133427"/>
                </a:cubicBezTo>
                <a:cubicBezTo>
                  <a:pt x="4483319" y="3132832"/>
                  <a:pt x="4487039" y="3131939"/>
                  <a:pt x="4489718" y="3130748"/>
                </a:cubicBezTo>
                <a:cubicBezTo>
                  <a:pt x="4492397" y="3129558"/>
                  <a:pt x="4494332" y="3128144"/>
                  <a:pt x="4495523" y="3126507"/>
                </a:cubicBezTo>
                <a:cubicBezTo>
                  <a:pt x="4496713" y="3124870"/>
                  <a:pt x="4497308" y="3122861"/>
                  <a:pt x="4497308" y="3120479"/>
                </a:cubicBezTo>
                <a:lnTo>
                  <a:pt x="4497308" y="2718643"/>
                </a:lnTo>
                <a:cubicBezTo>
                  <a:pt x="4497308" y="2716559"/>
                  <a:pt x="4496713" y="2714625"/>
                  <a:pt x="4495523" y="2712839"/>
                </a:cubicBezTo>
                <a:cubicBezTo>
                  <a:pt x="4494332" y="2711053"/>
                  <a:pt x="4492397" y="2709565"/>
                  <a:pt x="4489718" y="2708374"/>
                </a:cubicBezTo>
                <a:cubicBezTo>
                  <a:pt x="4487039" y="2707183"/>
                  <a:pt x="4483319" y="2706291"/>
                  <a:pt x="4478556" y="2705695"/>
                </a:cubicBezTo>
                <a:cubicBezTo>
                  <a:pt x="4473793" y="2705100"/>
                  <a:pt x="4467692" y="2704802"/>
                  <a:pt x="4460250" y="2704802"/>
                </a:cubicBezTo>
                <a:close/>
                <a:moveTo>
                  <a:pt x="2535010" y="2704802"/>
                </a:moveTo>
                <a:cubicBezTo>
                  <a:pt x="2525485" y="2704802"/>
                  <a:pt x="2517820" y="2705100"/>
                  <a:pt x="2512016" y="2705695"/>
                </a:cubicBezTo>
                <a:cubicBezTo>
                  <a:pt x="2506212" y="2706291"/>
                  <a:pt x="2501896" y="2707555"/>
                  <a:pt x="2499068" y="2709490"/>
                </a:cubicBezTo>
                <a:cubicBezTo>
                  <a:pt x="2496240" y="2711425"/>
                  <a:pt x="2494901" y="2713806"/>
                  <a:pt x="2495050" y="2716634"/>
                </a:cubicBezTo>
                <a:cubicBezTo>
                  <a:pt x="2495198" y="2719462"/>
                  <a:pt x="2496463" y="2722959"/>
                  <a:pt x="2498844" y="2727126"/>
                </a:cubicBezTo>
                <a:lnTo>
                  <a:pt x="2617163" y="2915989"/>
                </a:lnTo>
                <a:lnTo>
                  <a:pt x="2492148" y="3111996"/>
                </a:lnTo>
                <a:cubicBezTo>
                  <a:pt x="2489469" y="3116163"/>
                  <a:pt x="2488054" y="3119661"/>
                  <a:pt x="2487906" y="3122488"/>
                </a:cubicBezTo>
                <a:cubicBezTo>
                  <a:pt x="2487757" y="3125316"/>
                  <a:pt x="2488948" y="3127623"/>
                  <a:pt x="2491477" y="3129409"/>
                </a:cubicBezTo>
                <a:cubicBezTo>
                  <a:pt x="2494008" y="3131195"/>
                  <a:pt x="2498026" y="3132460"/>
                  <a:pt x="2503533" y="3133204"/>
                </a:cubicBezTo>
                <a:cubicBezTo>
                  <a:pt x="2509039" y="3133948"/>
                  <a:pt x="2516109" y="3134320"/>
                  <a:pt x="2524741" y="3134320"/>
                </a:cubicBezTo>
                <a:cubicBezTo>
                  <a:pt x="2533075" y="3134320"/>
                  <a:pt x="2539773" y="3134097"/>
                  <a:pt x="2544833" y="3133650"/>
                </a:cubicBezTo>
                <a:cubicBezTo>
                  <a:pt x="2549893" y="3133204"/>
                  <a:pt x="2553986" y="3132460"/>
                  <a:pt x="2557111" y="3131418"/>
                </a:cubicBezTo>
                <a:cubicBezTo>
                  <a:pt x="2560236" y="3130376"/>
                  <a:pt x="2562618" y="3129037"/>
                  <a:pt x="2564255" y="3127400"/>
                </a:cubicBezTo>
                <a:cubicBezTo>
                  <a:pt x="2565891" y="3125762"/>
                  <a:pt x="2567305" y="3123902"/>
                  <a:pt x="2568496" y="3121819"/>
                </a:cubicBezTo>
                <a:lnTo>
                  <a:pt x="2664490" y="2962424"/>
                </a:lnTo>
                <a:lnTo>
                  <a:pt x="2760931" y="3121819"/>
                </a:lnTo>
                <a:cubicBezTo>
                  <a:pt x="2762121" y="3123902"/>
                  <a:pt x="2763535" y="3125762"/>
                  <a:pt x="2765173" y="3127400"/>
                </a:cubicBezTo>
                <a:cubicBezTo>
                  <a:pt x="2766810" y="3129037"/>
                  <a:pt x="2769191" y="3130376"/>
                  <a:pt x="2772316" y="3131418"/>
                </a:cubicBezTo>
                <a:cubicBezTo>
                  <a:pt x="2775442" y="3132460"/>
                  <a:pt x="2779609" y="3133204"/>
                  <a:pt x="2784818" y="3133650"/>
                </a:cubicBezTo>
                <a:cubicBezTo>
                  <a:pt x="2790027" y="3134097"/>
                  <a:pt x="2797096" y="3134320"/>
                  <a:pt x="2806026" y="3134320"/>
                </a:cubicBezTo>
                <a:cubicBezTo>
                  <a:pt x="2815253" y="3134320"/>
                  <a:pt x="2822769" y="3133948"/>
                  <a:pt x="2828573" y="3133204"/>
                </a:cubicBezTo>
                <a:cubicBezTo>
                  <a:pt x="2834378" y="3132460"/>
                  <a:pt x="2838694" y="3131195"/>
                  <a:pt x="2841522" y="3129409"/>
                </a:cubicBezTo>
                <a:cubicBezTo>
                  <a:pt x="2844349" y="3127623"/>
                  <a:pt x="2845763" y="3125316"/>
                  <a:pt x="2845763" y="3122488"/>
                </a:cubicBezTo>
                <a:cubicBezTo>
                  <a:pt x="2845763" y="3119661"/>
                  <a:pt x="2844572" y="3116163"/>
                  <a:pt x="2842191" y="3111996"/>
                </a:cubicBezTo>
                <a:lnTo>
                  <a:pt x="2718069" y="2913757"/>
                </a:lnTo>
                <a:lnTo>
                  <a:pt x="2835494" y="2727126"/>
                </a:lnTo>
                <a:cubicBezTo>
                  <a:pt x="2838173" y="2722661"/>
                  <a:pt x="2839661" y="2718941"/>
                  <a:pt x="2839959" y="2715964"/>
                </a:cubicBezTo>
                <a:cubicBezTo>
                  <a:pt x="2840257" y="2712988"/>
                  <a:pt x="2839066" y="2710681"/>
                  <a:pt x="2836387" y="2709044"/>
                </a:cubicBezTo>
                <a:cubicBezTo>
                  <a:pt x="2833708" y="2707407"/>
                  <a:pt x="2829615" y="2706291"/>
                  <a:pt x="2824109" y="2705695"/>
                </a:cubicBezTo>
                <a:cubicBezTo>
                  <a:pt x="2818602" y="2705100"/>
                  <a:pt x="2811533" y="2704802"/>
                  <a:pt x="2802901" y="2704802"/>
                </a:cubicBezTo>
                <a:cubicBezTo>
                  <a:pt x="2794864" y="2704802"/>
                  <a:pt x="2788538" y="2705025"/>
                  <a:pt x="2783925" y="2705472"/>
                </a:cubicBezTo>
                <a:cubicBezTo>
                  <a:pt x="2779311" y="2705919"/>
                  <a:pt x="2775739" y="2706662"/>
                  <a:pt x="2773209" y="2707704"/>
                </a:cubicBezTo>
                <a:cubicBezTo>
                  <a:pt x="2770679" y="2708746"/>
                  <a:pt x="2768670" y="2710011"/>
                  <a:pt x="2767182" y="2711499"/>
                </a:cubicBezTo>
                <a:cubicBezTo>
                  <a:pt x="2765694" y="2712988"/>
                  <a:pt x="2764354" y="2714625"/>
                  <a:pt x="2763163" y="2716411"/>
                </a:cubicBezTo>
                <a:lnTo>
                  <a:pt x="2670294" y="2865983"/>
                </a:lnTo>
                <a:lnTo>
                  <a:pt x="2578766" y="2716411"/>
                </a:lnTo>
                <a:cubicBezTo>
                  <a:pt x="2577575" y="2714327"/>
                  <a:pt x="2576235" y="2712541"/>
                  <a:pt x="2574747" y="2711053"/>
                </a:cubicBezTo>
                <a:cubicBezTo>
                  <a:pt x="2573259" y="2709565"/>
                  <a:pt x="2571026" y="2708374"/>
                  <a:pt x="2568050" y="2707481"/>
                </a:cubicBezTo>
                <a:cubicBezTo>
                  <a:pt x="2565073" y="2706588"/>
                  <a:pt x="2560981" y="2705919"/>
                  <a:pt x="2555772" y="2705472"/>
                </a:cubicBezTo>
                <a:cubicBezTo>
                  <a:pt x="2550562" y="2705025"/>
                  <a:pt x="2543642" y="2704802"/>
                  <a:pt x="2535010" y="2704802"/>
                </a:cubicBezTo>
                <a:close/>
                <a:moveTo>
                  <a:pt x="5244723" y="2699444"/>
                </a:moveTo>
                <a:cubicBezTo>
                  <a:pt x="5222101" y="2699444"/>
                  <a:pt x="5201191" y="2702793"/>
                  <a:pt x="5181992" y="2709490"/>
                </a:cubicBezTo>
                <a:cubicBezTo>
                  <a:pt x="5162793" y="2716188"/>
                  <a:pt x="5146348" y="2725787"/>
                  <a:pt x="5132656" y="2738289"/>
                </a:cubicBezTo>
                <a:cubicBezTo>
                  <a:pt x="5118963" y="2750790"/>
                  <a:pt x="5108248" y="2766119"/>
                  <a:pt x="5100509" y="2784276"/>
                </a:cubicBezTo>
                <a:cubicBezTo>
                  <a:pt x="5092770" y="2802434"/>
                  <a:pt x="5088900" y="2822972"/>
                  <a:pt x="5088900" y="2845891"/>
                </a:cubicBezTo>
                <a:cubicBezTo>
                  <a:pt x="5088900" y="2865536"/>
                  <a:pt x="5091579" y="2882280"/>
                  <a:pt x="5096937" y="2896121"/>
                </a:cubicBezTo>
                <a:cubicBezTo>
                  <a:pt x="5102295" y="2909962"/>
                  <a:pt x="5109588" y="2922389"/>
                  <a:pt x="5118815" y="2933402"/>
                </a:cubicBezTo>
                <a:cubicBezTo>
                  <a:pt x="5107801" y="2944713"/>
                  <a:pt x="5098574" y="2957512"/>
                  <a:pt x="5091133" y="2971800"/>
                </a:cubicBezTo>
                <a:cubicBezTo>
                  <a:pt x="5083691" y="2986087"/>
                  <a:pt x="5079971" y="3002310"/>
                  <a:pt x="5079971" y="3020467"/>
                </a:cubicBezTo>
                <a:cubicBezTo>
                  <a:pt x="5079971" y="3033563"/>
                  <a:pt x="5083468" y="3045767"/>
                  <a:pt x="5090463" y="3057078"/>
                </a:cubicBezTo>
                <a:cubicBezTo>
                  <a:pt x="5097458" y="3068389"/>
                  <a:pt x="5108248" y="3077765"/>
                  <a:pt x="5122833" y="3085207"/>
                </a:cubicBezTo>
                <a:cubicBezTo>
                  <a:pt x="5113308" y="3092648"/>
                  <a:pt x="5104899" y="3100164"/>
                  <a:pt x="5097607" y="3107754"/>
                </a:cubicBezTo>
                <a:cubicBezTo>
                  <a:pt x="5090314" y="3115345"/>
                  <a:pt x="5084212" y="3123307"/>
                  <a:pt x="5079301" y="3131641"/>
                </a:cubicBezTo>
                <a:cubicBezTo>
                  <a:pt x="5074390" y="3139976"/>
                  <a:pt x="5070743" y="3148757"/>
                  <a:pt x="5068362" y="3157984"/>
                </a:cubicBezTo>
                <a:cubicBezTo>
                  <a:pt x="5065981" y="3167211"/>
                  <a:pt x="5064790" y="3176736"/>
                  <a:pt x="5064790" y="3186559"/>
                </a:cubicBezTo>
                <a:cubicBezTo>
                  <a:pt x="5064790" y="3202037"/>
                  <a:pt x="5068064" y="3216399"/>
                  <a:pt x="5074613" y="3229645"/>
                </a:cubicBezTo>
                <a:cubicBezTo>
                  <a:pt x="5081161" y="3242890"/>
                  <a:pt x="5091729" y="3254276"/>
                  <a:pt x="5106313" y="3263801"/>
                </a:cubicBezTo>
                <a:cubicBezTo>
                  <a:pt x="5120898" y="3273326"/>
                  <a:pt x="5139576" y="3280841"/>
                  <a:pt x="5162347" y="3286348"/>
                </a:cubicBezTo>
                <a:cubicBezTo>
                  <a:pt x="5185118" y="3291855"/>
                  <a:pt x="5212725" y="3294608"/>
                  <a:pt x="5245170" y="3294608"/>
                </a:cubicBezTo>
                <a:cubicBezTo>
                  <a:pt x="5278805" y="3294608"/>
                  <a:pt x="5307975" y="3290962"/>
                  <a:pt x="5332681" y="3283669"/>
                </a:cubicBezTo>
                <a:cubicBezTo>
                  <a:pt x="5357386" y="3276377"/>
                  <a:pt x="5377701" y="3266405"/>
                  <a:pt x="5393626" y="3253755"/>
                </a:cubicBezTo>
                <a:cubicBezTo>
                  <a:pt x="5409551" y="3241104"/>
                  <a:pt x="5421382" y="3226445"/>
                  <a:pt x="5429121" y="3209776"/>
                </a:cubicBezTo>
                <a:cubicBezTo>
                  <a:pt x="5436861" y="3193107"/>
                  <a:pt x="5440730" y="3175545"/>
                  <a:pt x="5440730" y="3157091"/>
                </a:cubicBezTo>
                <a:cubicBezTo>
                  <a:pt x="5440730" y="3139529"/>
                  <a:pt x="5437307" y="3124125"/>
                  <a:pt x="5430461" y="3110880"/>
                </a:cubicBezTo>
                <a:cubicBezTo>
                  <a:pt x="5423615" y="3097634"/>
                  <a:pt x="5414090" y="3086472"/>
                  <a:pt x="5401886" y="3077393"/>
                </a:cubicBezTo>
                <a:cubicBezTo>
                  <a:pt x="5389682" y="3068315"/>
                  <a:pt x="5375245" y="3061320"/>
                  <a:pt x="5358577" y="3056409"/>
                </a:cubicBezTo>
                <a:cubicBezTo>
                  <a:pt x="5341908" y="3051497"/>
                  <a:pt x="5323602" y="3048744"/>
                  <a:pt x="5303659" y="3048149"/>
                </a:cubicBezTo>
                <a:lnTo>
                  <a:pt x="5198736" y="3043684"/>
                </a:lnTo>
                <a:cubicBezTo>
                  <a:pt x="5182662" y="3043088"/>
                  <a:pt x="5169788" y="3039368"/>
                  <a:pt x="5160114" y="3032522"/>
                </a:cubicBezTo>
                <a:cubicBezTo>
                  <a:pt x="5150441" y="3025675"/>
                  <a:pt x="5145604" y="3017044"/>
                  <a:pt x="5145604" y="3006626"/>
                </a:cubicBezTo>
                <a:cubicBezTo>
                  <a:pt x="5145604" y="2997696"/>
                  <a:pt x="5147315" y="2989808"/>
                  <a:pt x="5150739" y="2982962"/>
                </a:cubicBezTo>
                <a:cubicBezTo>
                  <a:pt x="5154161" y="2976116"/>
                  <a:pt x="5158552" y="2970014"/>
                  <a:pt x="5163910" y="2964656"/>
                </a:cubicBezTo>
                <a:cubicBezTo>
                  <a:pt x="5171947" y="2971204"/>
                  <a:pt x="5183332" y="2976637"/>
                  <a:pt x="5198066" y="2980953"/>
                </a:cubicBezTo>
                <a:cubicBezTo>
                  <a:pt x="5212800" y="2985269"/>
                  <a:pt x="5228352" y="2987427"/>
                  <a:pt x="5244723" y="2987427"/>
                </a:cubicBezTo>
                <a:cubicBezTo>
                  <a:pt x="5267941" y="2987427"/>
                  <a:pt x="5289074" y="2984153"/>
                  <a:pt x="5308124" y="2977604"/>
                </a:cubicBezTo>
                <a:cubicBezTo>
                  <a:pt x="5327174" y="2971056"/>
                  <a:pt x="5343620" y="2961605"/>
                  <a:pt x="5357461" y="2949252"/>
                </a:cubicBezTo>
                <a:cubicBezTo>
                  <a:pt x="5371302" y="2936900"/>
                  <a:pt x="5381943" y="2921794"/>
                  <a:pt x="5389384" y="2903934"/>
                </a:cubicBezTo>
                <a:cubicBezTo>
                  <a:pt x="5396826" y="2886075"/>
                  <a:pt x="5400547" y="2865536"/>
                  <a:pt x="5400547" y="2842319"/>
                </a:cubicBezTo>
                <a:cubicBezTo>
                  <a:pt x="5400547" y="2828330"/>
                  <a:pt x="5398463" y="2814860"/>
                  <a:pt x="5394296" y="2801913"/>
                </a:cubicBezTo>
                <a:cubicBezTo>
                  <a:pt x="5390128" y="2788964"/>
                  <a:pt x="5382836" y="2777133"/>
                  <a:pt x="5372419" y="2766417"/>
                </a:cubicBezTo>
                <a:lnTo>
                  <a:pt x="5430014" y="2766417"/>
                </a:lnTo>
                <a:cubicBezTo>
                  <a:pt x="5434479" y="2766417"/>
                  <a:pt x="5438125" y="2764110"/>
                  <a:pt x="5440953" y="2759496"/>
                </a:cubicBezTo>
                <a:cubicBezTo>
                  <a:pt x="5443781" y="2754883"/>
                  <a:pt x="5445195" y="2747367"/>
                  <a:pt x="5445195" y="2736949"/>
                </a:cubicBezTo>
                <a:cubicBezTo>
                  <a:pt x="5445195" y="2726829"/>
                  <a:pt x="5443930" y="2719313"/>
                  <a:pt x="5441400" y="2714401"/>
                </a:cubicBezTo>
                <a:cubicBezTo>
                  <a:pt x="5438869" y="2709490"/>
                  <a:pt x="5435074" y="2707034"/>
                  <a:pt x="5430014" y="2707034"/>
                </a:cubicBezTo>
                <a:lnTo>
                  <a:pt x="5308570" y="2707034"/>
                </a:lnTo>
                <a:cubicBezTo>
                  <a:pt x="5299343" y="2704653"/>
                  <a:pt x="5289446" y="2702793"/>
                  <a:pt x="5278880" y="2701453"/>
                </a:cubicBezTo>
                <a:cubicBezTo>
                  <a:pt x="5268313" y="2700114"/>
                  <a:pt x="5256927" y="2699444"/>
                  <a:pt x="5244723" y="2699444"/>
                </a:cubicBezTo>
                <a:close/>
                <a:moveTo>
                  <a:pt x="6897608" y="2698998"/>
                </a:moveTo>
                <a:cubicBezTo>
                  <a:pt x="6871117" y="2698998"/>
                  <a:pt x="6846486" y="2703388"/>
                  <a:pt x="6823715" y="2712169"/>
                </a:cubicBezTo>
                <a:cubicBezTo>
                  <a:pt x="6800944" y="2720950"/>
                  <a:pt x="6781150" y="2734419"/>
                  <a:pt x="6764332" y="2752576"/>
                </a:cubicBezTo>
                <a:cubicBezTo>
                  <a:pt x="6747515" y="2770733"/>
                  <a:pt x="6734269" y="2794025"/>
                  <a:pt x="6724595" y="2822451"/>
                </a:cubicBezTo>
                <a:cubicBezTo>
                  <a:pt x="6714922" y="2850877"/>
                  <a:pt x="6710085" y="2884884"/>
                  <a:pt x="6710085" y="2924473"/>
                </a:cubicBezTo>
                <a:cubicBezTo>
                  <a:pt x="6710085" y="2959298"/>
                  <a:pt x="6714029" y="2990031"/>
                  <a:pt x="6721916" y="3016672"/>
                </a:cubicBezTo>
                <a:cubicBezTo>
                  <a:pt x="6729804" y="3043312"/>
                  <a:pt x="6741264" y="3065785"/>
                  <a:pt x="6756296" y="3084091"/>
                </a:cubicBezTo>
                <a:cubicBezTo>
                  <a:pt x="6771327" y="3102397"/>
                  <a:pt x="6790005" y="3116312"/>
                  <a:pt x="6812330" y="3125837"/>
                </a:cubicBezTo>
                <a:cubicBezTo>
                  <a:pt x="6834654" y="3135362"/>
                  <a:pt x="6860252" y="3140124"/>
                  <a:pt x="6889125" y="3140124"/>
                </a:cubicBezTo>
                <a:cubicBezTo>
                  <a:pt x="6903115" y="3140124"/>
                  <a:pt x="6916658" y="3138785"/>
                  <a:pt x="6929755" y="3136106"/>
                </a:cubicBezTo>
                <a:cubicBezTo>
                  <a:pt x="6942852" y="3133427"/>
                  <a:pt x="6954981" y="3129930"/>
                  <a:pt x="6966143" y="3125614"/>
                </a:cubicBezTo>
                <a:cubicBezTo>
                  <a:pt x="6977306" y="3121298"/>
                  <a:pt x="6987351" y="3116386"/>
                  <a:pt x="6996281" y="3110880"/>
                </a:cubicBezTo>
                <a:cubicBezTo>
                  <a:pt x="7005211" y="3105373"/>
                  <a:pt x="7011536" y="3100760"/>
                  <a:pt x="7015257" y="3097039"/>
                </a:cubicBezTo>
                <a:cubicBezTo>
                  <a:pt x="7018977" y="3093318"/>
                  <a:pt x="7021359" y="3090490"/>
                  <a:pt x="7022400" y="3088556"/>
                </a:cubicBezTo>
                <a:cubicBezTo>
                  <a:pt x="7023442" y="3086621"/>
                  <a:pt x="7024335" y="3084388"/>
                  <a:pt x="7025079" y="3081858"/>
                </a:cubicBezTo>
                <a:cubicBezTo>
                  <a:pt x="7025823" y="3079328"/>
                  <a:pt x="7026344" y="3076203"/>
                  <a:pt x="7026642" y="3072482"/>
                </a:cubicBezTo>
                <a:cubicBezTo>
                  <a:pt x="7026940" y="3068761"/>
                  <a:pt x="7027089" y="3064371"/>
                  <a:pt x="7027089" y="3059311"/>
                </a:cubicBezTo>
                <a:cubicBezTo>
                  <a:pt x="7027089" y="3053358"/>
                  <a:pt x="7026865" y="3048223"/>
                  <a:pt x="7026419" y="3043907"/>
                </a:cubicBezTo>
                <a:cubicBezTo>
                  <a:pt x="7025972" y="3039591"/>
                  <a:pt x="7025228" y="3036019"/>
                  <a:pt x="7024186" y="3033191"/>
                </a:cubicBezTo>
                <a:cubicBezTo>
                  <a:pt x="7023145" y="3030364"/>
                  <a:pt x="7021880" y="3028355"/>
                  <a:pt x="7020391" y="3027164"/>
                </a:cubicBezTo>
                <a:cubicBezTo>
                  <a:pt x="7018903" y="3025973"/>
                  <a:pt x="7017117" y="3025378"/>
                  <a:pt x="7015033" y="3025378"/>
                </a:cubicBezTo>
                <a:cubicBezTo>
                  <a:pt x="7011462" y="3025378"/>
                  <a:pt x="7006476" y="3027982"/>
                  <a:pt x="7000076" y="3033191"/>
                </a:cubicBezTo>
                <a:cubicBezTo>
                  <a:pt x="6993677" y="3038401"/>
                  <a:pt x="6985789" y="3044205"/>
                  <a:pt x="6976413" y="3050604"/>
                </a:cubicBezTo>
                <a:cubicBezTo>
                  <a:pt x="6967036" y="3057004"/>
                  <a:pt x="6955949" y="3062883"/>
                  <a:pt x="6943149" y="3068240"/>
                </a:cubicBezTo>
                <a:cubicBezTo>
                  <a:pt x="6930350" y="3073598"/>
                  <a:pt x="6915467" y="3076277"/>
                  <a:pt x="6898501" y="3076277"/>
                </a:cubicBezTo>
                <a:cubicBezTo>
                  <a:pt x="6880642" y="3076277"/>
                  <a:pt x="6864791" y="3073077"/>
                  <a:pt x="6850950" y="3066678"/>
                </a:cubicBezTo>
                <a:cubicBezTo>
                  <a:pt x="6837109" y="3060278"/>
                  <a:pt x="6825426" y="3050530"/>
                  <a:pt x="6815901" y="3037433"/>
                </a:cubicBezTo>
                <a:cubicBezTo>
                  <a:pt x="6806376" y="3024336"/>
                  <a:pt x="6799158" y="3008039"/>
                  <a:pt x="6794247" y="2988543"/>
                </a:cubicBezTo>
                <a:cubicBezTo>
                  <a:pt x="6789336" y="2969046"/>
                  <a:pt x="6786880" y="2946350"/>
                  <a:pt x="6786880" y="2920454"/>
                </a:cubicBezTo>
                <a:cubicBezTo>
                  <a:pt x="6786880" y="2868662"/>
                  <a:pt x="6796331" y="2829148"/>
                  <a:pt x="6815232" y="2801913"/>
                </a:cubicBezTo>
                <a:cubicBezTo>
                  <a:pt x="6834133" y="2774677"/>
                  <a:pt x="6861294" y="2761059"/>
                  <a:pt x="6896715" y="2761059"/>
                </a:cubicBezTo>
                <a:cubicBezTo>
                  <a:pt x="6913979" y="2761059"/>
                  <a:pt x="6928936" y="2763515"/>
                  <a:pt x="6941587" y="2768426"/>
                </a:cubicBezTo>
                <a:cubicBezTo>
                  <a:pt x="6954237" y="2773337"/>
                  <a:pt x="6965027" y="2778770"/>
                  <a:pt x="6973957" y="2784723"/>
                </a:cubicBezTo>
                <a:cubicBezTo>
                  <a:pt x="6982887" y="2790676"/>
                  <a:pt x="6990254" y="2796108"/>
                  <a:pt x="6996058" y="2801019"/>
                </a:cubicBezTo>
                <a:cubicBezTo>
                  <a:pt x="7001862" y="2805931"/>
                  <a:pt x="7006997" y="2808387"/>
                  <a:pt x="7011462" y="2808387"/>
                </a:cubicBezTo>
                <a:cubicBezTo>
                  <a:pt x="7015331" y="2808387"/>
                  <a:pt x="7018605" y="2806080"/>
                  <a:pt x="7021284" y="2801466"/>
                </a:cubicBezTo>
                <a:cubicBezTo>
                  <a:pt x="7023963" y="2796852"/>
                  <a:pt x="7025303" y="2788741"/>
                  <a:pt x="7025303" y="2777133"/>
                </a:cubicBezTo>
                <a:cubicBezTo>
                  <a:pt x="7025303" y="2771775"/>
                  <a:pt x="7025154" y="2767310"/>
                  <a:pt x="7024856" y="2763738"/>
                </a:cubicBezTo>
                <a:cubicBezTo>
                  <a:pt x="7024558" y="2760166"/>
                  <a:pt x="7023963" y="2756966"/>
                  <a:pt x="7023070" y="2754139"/>
                </a:cubicBezTo>
                <a:cubicBezTo>
                  <a:pt x="7022177" y="2751311"/>
                  <a:pt x="7021061" y="2748855"/>
                  <a:pt x="7019722" y="2746772"/>
                </a:cubicBezTo>
                <a:cubicBezTo>
                  <a:pt x="7018382" y="2744688"/>
                  <a:pt x="7015926" y="2741860"/>
                  <a:pt x="7012355" y="2738289"/>
                </a:cubicBezTo>
                <a:cubicBezTo>
                  <a:pt x="7008783" y="2734717"/>
                  <a:pt x="7003053" y="2730401"/>
                  <a:pt x="6995165" y="2725340"/>
                </a:cubicBezTo>
                <a:cubicBezTo>
                  <a:pt x="6987277" y="2720280"/>
                  <a:pt x="6978273" y="2715816"/>
                  <a:pt x="6968153" y="2711946"/>
                </a:cubicBezTo>
                <a:cubicBezTo>
                  <a:pt x="6958032" y="2708077"/>
                  <a:pt x="6946945" y="2704951"/>
                  <a:pt x="6934889" y="2702570"/>
                </a:cubicBezTo>
                <a:cubicBezTo>
                  <a:pt x="6922834" y="2700189"/>
                  <a:pt x="6910407" y="2698998"/>
                  <a:pt x="6897608" y="2698998"/>
                </a:cubicBezTo>
                <a:close/>
                <a:moveTo>
                  <a:pt x="11215261" y="2698551"/>
                </a:moveTo>
                <a:cubicBezTo>
                  <a:pt x="11190853" y="2698551"/>
                  <a:pt x="11169496" y="2701826"/>
                  <a:pt x="11151190" y="2708374"/>
                </a:cubicBezTo>
                <a:cubicBezTo>
                  <a:pt x="11132884" y="2714922"/>
                  <a:pt x="11117629" y="2723629"/>
                  <a:pt x="11105425" y="2734493"/>
                </a:cubicBezTo>
                <a:cubicBezTo>
                  <a:pt x="11093221" y="2745358"/>
                  <a:pt x="11084069" y="2758008"/>
                  <a:pt x="11077967" y="2772444"/>
                </a:cubicBezTo>
                <a:cubicBezTo>
                  <a:pt x="11071865" y="2786881"/>
                  <a:pt x="11068814" y="2801987"/>
                  <a:pt x="11068814" y="2817763"/>
                </a:cubicBezTo>
                <a:cubicBezTo>
                  <a:pt x="11068814" y="2835622"/>
                  <a:pt x="11071716" y="2850951"/>
                  <a:pt x="11077520" y="2863751"/>
                </a:cubicBezTo>
                <a:cubicBezTo>
                  <a:pt x="11083324" y="2876550"/>
                  <a:pt x="11090989" y="2887563"/>
                  <a:pt x="11100514" y="2896790"/>
                </a:cubicBezTo>
                <a:cubicBezTo>
                  <a:pt x="11110039" y="2906018"/>
                  <a:pt x="11120829" y="2913831"/>
                  <a:pt x="11132884" y="2920231"/>
                </a:cubicBezTo>
                <a:cubicBezTo>
                  <a:pt x="11144939" y="2926631"/>
                  <a:pt x="11157292" y="2932361"/>
                  <a:pt x="11169942" y="2937420"/>
                </a:cubicBezTo>
                <a:cubicBezTo>
                  <a:pt x="11182593" y="2942481"/>
                  <a:pt x="11194871" y="2947318"/>
                  <a:pt x="11206777" y="2951931"/>
                </a:cubicBezTo>
                <a:cubicBezTo>
                  <a:pt x="11218684" y="2956545"/>
                  <a:pt x="11229399" y="2961828"/>
                  <a:pt x="11238924" y="2967781"/>
                </a:cubicBezTo>
                <a:cubicBezTo>
                  <a:pt x="11248449" y="2973735"/>
                  <a:pt x="11256114" y="2980581"/>
                  <a:pt x="11261918" y="2988320"/>
                </a:cubicBezTo>
                <a:cubicBezTo>
                  <a:pt x="11267722" y="2996059"/>
                  <a:pt x="11270625" y="3005584"/>
                  <a:pt x="11270625" y="3016895"/>
                </a:cubicBezTo>
                <a:cubicBezTo>
                  <a:pt x="11270625" y="3027908"/>
                  <a:pt x="11268615" y="3037433"/>
                  <a:pt x="11264597" y="3045470"/>
                </a:cubicBezTo>
                <a:cubicBezTo>
                  <a:pt x="11260579" y="3053506"/>
                  <a:pt x="11254849" y="3060129"/>
                  <a:pt x="11247407" y="3065338"/>
                </a:cubicBezTo>
                <a:cubicBezTo>
                  <a:pt x="11239966" y="3070547"/>
                  <a:pt x="11231185" y="3074491"/>
                  <a:pt x="11221065" y="3077170"/>
                </a:cubicBezTo>
                <a:cubicBezTo>
                  <a:pt x="11210945" y="3079849"/>
                  <a:pt x="11199634" y="3081188"/>
                  <a:pt x="11187132" y="3081188"/>
                </a:cubicBezTo>
                <a:cubicBezTo>
                  <a:pt x="11170463" y="3081188"/>
                  <a:pt x="11155729" y="3079179"/>
                  <a:pt x="11142930" y="3075161"/>
                </a:cubicBezTo>
                <a:cubicBezTo>
                  <a:pt x="11130131" y="3071143"/>
                  <a:pt x="11119043" y="3066752"/>
                  <a:pt x="11109667" y="3061990"/>
                </a:cubicBezTo>
                <a:cubicBezTo>
                  <a:pt x="11100291" y="3057227"/>
                  <a:pt x="11092403" y="3052837"/>
                  <a:pt x="11086003" y="3048818"/>
                </a:cubicBezTo>
                <a:cubicBezTo>
                  <a:pt x="11079604" y="3044800"/>
                  <a:pt x="11074767" y="3042791"/>
                  <a:pt x="11071493" y="3042791"/>
                </a:cubicBezTo>
                <a:cubicBezTo>
                  <a:pt x="11069409" y="3042791"/>
                  <a:pt x="11067549" y="3043312"/>
                  <a:pt x="11065912" y="3044354"/>
                </a:cubicBezTo>
                <a:cubicBezTo>
                  <a:pt x="11064274" y="3045395"/>
                  <a:pt x="11063009" y="3047107"/>
                  <a:pt x="11062116" y="3049488"/>
                </a:cubicBezTo>
                <a:cubicBezTo>
                  <a:pt x="11061223" y="3051869"/>
                  <a:pt x="11060479" y="3054995"/>
                  <a:pt x="11059884" y="3058864"/>
                </a:cubicBezTo>
                <a:cubicBezTo>
                  <a:pt x="11059289" y="3062734"/>
                  <a:pt x="11058991" y="3067496"/>
                  <a:pt x="11058991" y="3073152"/>
                </a:cubicBezTo>
                <a:cubicBezTo>
                  <a:pt x="11058991" y="3082379"/>
                  <a:pt x="11059735" y="3089672"/>
                  <a:pt x="11061223" y="3095029"/>
                </a:cubicBezTo>
                <a:cubicBezTo>
                  <a:pt x="11062712" y="3100387"/>
                  <a:pt x="11065093" y="3104555"/>
                  <a:pt x="11068367" y="3107531"/>
                </a:cubicBezTo>
                <a:cubicBezTo>
                  <a:pt x="11071641" y="3110508"/>
                  <a:pt x="11076850" y="3113856"/>
                  <a:pt x="11083994" y="3117577"/>
                </a:cubicBezTo>
                <a:cubicBezTo>
                  <a:pt x="11091138" y="3121298"/>
                  <a:pt x="11099844" y="3124870"/>
                  <a:pt x="11110113" y="3128293"/>
                </a:cubicBezTo>
                <a:cubicBezTo>
                  <a:pt x="11120383" y="3131716"/>
                  <a:pt x="11131991" y="3134544"/>
                  <a:pt x="11144939" y="3136776"/>
                </a:cubicBezTo>
                <a:cubicBezTo>
                  <a:pt x="11157887" y="3139008"/>
                  <a:pt x="11171505" y="3140124"/>
                  <a:pt x="11185793" y="3140124"/>
                </a:cubicBezTo>
                <a:cubicBezTo>
                  <a:pt x="11209010" y="3140124"/>
                  <a:pt x="11230292" y="3137297"/>
                  <a:pt x="11249640" y="3131641"/>
                </a:cubicBezTo>
                <a:cubicBezTo>
                  <a:pt x="11268987" y="3125986"/>
                  <a:pt x="11285656" y="3117651"/>
                  <a:pt x="11299646" y="3106638"/>
                </a:cubicBezTo>
                <a:cubicBezTo>
                  <a:pt x="11313636" y="3095625"/>
                  <a:pt x="11324426" y="3082081"/>
                  <a:pt x="11332016" y="3066008"/>
                </a:cubicBezTo>
                <a:cubicBezTo>
                  <a:pt x="11339606" y="3049934"/>
                  <a:pt x="11343402" y="3031629"/>
                  <a:pt x="11343402" y="3011090"/>
                </a:cubicBezTo>
                <a:cubicBezTo>
                  <a:pt x="11343402" y="2993826"/>
                  <a:pt x="11340499" y="2978944"/>
                  <a:pt x="11334695" y="2966442"/>
                </a:cubicBezTo>
                <a:cubicBezTo>
                  <a:pt x="11328891" y="2953940"/>
                  <a:pt x="11321226" y="2943225"/>
                  <a:pt x="11311701" y="2934295"/>
                </a:cubicBezTo>
                <a:cubicBezTo>
                  <a:pt x="11302176" y="2925365"/>
                  <a:pt x="11291237" y="2917775"/>
                  <a:pt x="11278885" y="2911524"/>
                </a:cubicBezTo>
                <a:cubicBezTo>
                  <a:pt x="11266532" y="2905274"/>
                  <a:pt x="11254030" y="2899618"/>
                  <a:pt x="11241380" y="2894558"/>
                </a:cubicBezTo>
                <a:cubicBezTo>
                  <a:pt x="11228729" y="2889498"/>
                  <a:pt x="11216302" y="2884586"/>
                  <a:pt x="11204098" y="2879824"/>
                </a:cubicBezTo>
                <a:cubicBezTo>
                  <a:pt x="11191895" y="2875061"/>
                  <a:pt x="11181030" y="2869704"/>
                  <a:pt x="11171505" y="2863751"/>
                </a:cubicBezTo>
                <a:cubicBezTo>
                  <a:pt x="11161980" y="2857797"/>
                  <a:pt x="11154241" y="2850877"/>
                  <a:pt x="11148288" y="2842989"/>
                </a:cubicBezTo>
                <a:cubicBezTo>
                  <a:pt x="11142335" y="2835101"/>
                  <a:pt x="11139358" y="2825353"/>
                  <a:pt x="11139358" y="2813744"/>
                </a:cubicBezTo>
                <a:cubicBezTo>
                  <a:pt x="11139358" y="2805410"/>
                  <a:pt x="11140921" y="2797671"/>
                  <a:pt x="11144046" y="2790527"/>
                </a:cubicBezTo>
                <a:cubicBezTo>
                  <a:pt x="11147172" y="2783383"/>
                  <a:pt x="11151785" y="2777207"/>
                  <a:pt x="11157887" y="2771998"/>
                </a:cubicBezTo>
                <a:cubicBezTo>
                  <a:pt x="11163989" y="2766789"/>
                  <a:pt x="11171803" y="2762771"/>
                  <a:pt x="11181328" y="2759943"/>
                </a:cubicBezTo>
                <a:cubicBezTo>
                  <a:pt x="11190853" y="2757115"/>
                  <a:pt x="11201866" y="2755701"/>
                  <a:pt x="11214368" y="2755701"/>
                </a:cubicBezTo>
                <a:cubicBezTo>
                  <a:pt x="11228357" y="2755701"/>
                  <a:pt x="11240785" y="2757338"/>
                  <a:pt x="11251649" y="2760613"/>
                </a:cubicBezTo>
                <a:cubicBezTo>
                  <a:pt x="11262513" y="2763887"/>
                  <a:pt x="11271964" y="2767384"/>
                  <a:pt x="11280001" y="2771105"/>
                </a:cubicBezTo>
                <a:cubicBezTo>
                  <a:pt x="11288037" y="2774826"/>
                  <a:pt x="11294586" y="2778323"/>
                  <a:pt x="11299646" y="2781597"/>
                </a:cubicBezTo>
                <a:cubicBezTo>
                  <a:pt x="11304706" y="2784872"/>
                  <a:pt x="11308576" y="2786509"/>
                  <a:pt x="11311255" y="2786509"/>
                </a:cubicBezTo>
                <a:cubicBezTo>
                  <a:pt x="11313041" y="2786509"/>
                  <a:pt x="11314678" y="2785988"/>
                  <a:pt x="11316166" y="2784946"/>
                </a:cubicBezTo>
                <a:cubicBezTo>
                  <a:pt x="11317654" y="2783904"/>
                  <a:pt x="11318919" y="2782193"/>
                  <a:pt x="11319961" y="2779811"/>
                </a:cubicBezTo>
                <a:cubicBezTo>
                  <a:pt x="11321003" y="2777430"/>
                  <a:pt x="11321747" y="2774379"/>
                  <a:pt x="11322194" y="2770659"/>
                </a:cubicBezTo>
                <a:cubicBezTo>
                  <a:pt x="11322640" y="2766938"/>
                  <a:pt x="11322863" y="2762547"/>
                  <a:pt x="11322863" y="2757487"/>
                </a:cubicBezTo>
                <a:cubicBezTo>
                  <a:pt x="11322863" y="2752725"/>
                  <a:pt x="11322640" y="2748706"/>
                  <a:pt x="11322194" y="2745432"/>
                </a:cubicBezTo>
                <a:cubicBezTo>
                  <a:pt x="11321747" y="2742158"/>
                  <a:pt x="11321301" y="2739405"/>
                  <a:pt x="11320854" y="2737172"/>
                </a:cubicBezTo>
                <a:cubicBezTo>
                  <a:pt x="11320408" y="2734940"/>
                  <a:pt x="11319663" y="2732931"/>
                  <a:pt x="11318622" y="2731145"/>
                </a:cubicBezTo>
                <a:cubicBezTo>
                  <a:pt x="11317580" y="2729359"/>
                  <a:pt x="11315496" y="2727275"/>
                  <a:pt x="11312371" y="2724894"/>
                </a:cubicBezTo>
                <a:cubicBezTo>
                  <a:pt x="11309245" y="2722513"/>
                  <a:pt x="11304632" y="2719759"/>
                  <a:pt x="11298530" y="2716634"/>
                </a:cubicBezTo>
                <a:cubicBezTo>
                  <a:pt x="11292428" y="2713509"/>
                  <a:pt x="11285061" y="2710606"/>
                  <a:pt x="11276429" y="2707928"/>
                </a:cubicBezTo>
                <a:cubicBezTo>
                  <a:pt x="11267797" y="2705249"/>
                  <a:pt x="11258123" y="2703016"/>
                  <a:pt x="11247407" y="2701230"/>
                </a:cubicBezTo>
                <a:cubicBezTo>
                  <a:pt x="11236692" y="2699444"/>
                  <a:pt x="11225976" y="2698551"/>
                  <a:pt x="11215261" y="2698551"/>
                </a:cubicBezTo>
                <a:close/>
                <a:moveTo>
                  <a:pt x="10572621" y="2698551"/>
                </a:moveTo>
                <a:cubicBezTo>
                  <a:pt x="10538390" y="2698551"/>
                  <a:pt x="10508476" y="2704058"/>
                  <a:pt x="10482877" y="2715071"/>
                </a:cubicBezTo>
                <a:cubicBezTo>
                  <a:pt x="10457279" y="2726085"/>
                  <a:pt x="10435922" y="2741563"/>
                  <a:pt x="10418807" y="2761506"/>
                </a:cubicBezTo>
                <a:cubicBezTo>
                  <a:pt x="10401692" y="2781449"/>
                  <a:pt x="10388892" y="2805187"/>
                  <a:pt x="10380409" y="2832720"/>
                </a:cubicBezTo>
                <a:cubicBezTo>
                  <a:pt x="10371926" y="2860253"/>
                  <a:pt x="10367684" y="2890391"/>
                  <a:pt x="10367684" y="2923133"/>
                </a:cubicBezTo>
                <a:cubicBezTo>
                  <a:pt x="10367684" y="2957066"/>
                  <a:pt x="10371703" y="2987427"/>
                  <a:pt x="10379739" y="3014216"/>
                </a:cubicBezTo>
                <a:cubicBezTo>
                  <a:pt x="10387776" y="3041005"/>
                  <a:pt x="10399980" y="3063776"/>
                  <a:pt x="10416351" y="3082528"/>
                </a:cubicBezTo>
                <a:cubicBezTo>
                  <a:pt x="10432722" y="3101280"/>
                  <a:pt x="10453186" y="3115568"/>
                  <a:pt x="10477743" y="3125390"/>
                </a:cubicBezTo>
                <a:cubicBezTo>
                  <a:pt x="10502299" y="3135213"/>
                  <a:pt x="10531098" y="3140124"/>
                  <a:pt x="10564137" y="3140124"/>
                </a:cubicBezTo>
                <a:cubicBezTo>
                  <a:pt x="10598070" y="3140124"/>
                  <a:pt x="10627910" y="3134544"/>
                  <a:pt x="10653658" y="3123381"/>
                </a:cubicBezTo>
                <a:cubicBezTo>
                  <a:pt x="10679405" y="3112219"/>
                  <a:pt x="10700836" y="3096667"/>
                  <a:pt x="10717951" y="3076724"/>
                </a:cubicBezTo>
                <a:cubicBezTo>
                  <a:pt x="10735067" y="3056781"/>
                  <a:pt x="10747940" y="3033043"/>
                  <a:pt x="10756572" y="3005509"/>
                </a:cubicBezTo>
                <a:cubicBezTo>
                  <a:pt x="10765204" y="2977976"/>
                  <a:pt x="10769520" y="2947838"/>
                  <a:pt x="10769520" y="2915096"/>
                </a:cubicBezTo>
                <a:cubicBezTo>
                  <a:pt x="10769520" y="2881461"/>
                  <a:pt x="10765428" y="2851249"/>
                  <a:pt x="10757242" y="2824460"/>
                </a:cubicBezTo>
                <a:cubicBezTo>
                  <a:pt x="10749056" y="2797671"/>
                  <a:pt x="10736778" y="2774900"/>
                  <a:pt x="10720407" y="2756148"/>
                </a:cubicBezTo>
                <a:cubicBezTo>
                  <a:pt x="10704036" y="2737395"/>
                  <a:pt x="10683572" y="2723108"/>
                  <a:pt x="10659015" y="2713285"/>
                </a:cubicBezTo>
                <a:cubicBezTo>
                  <a:pt x="10634459" y="2703463"/>
                  <a:pt x="10605661" y="2698551"/>
                  <a:pt x="10572621" y="2698551"/>
                </a:cubicBezTo>
                <a:close/>
                <a:moveTo>
                  <a:pt x="10086846" y="2698551"/>
                </a:moveTo>
                <a:cubicBezTo>
                  <a:pt x="10052615" y="2698551"/>
                  <a:pt x="10022701" y="2704058"/>
                  <a:pt x="9997102" y="2715071"/>
                </a:cubicBezTo>
                <a:cubicBezTo>
                  <a:pt x="9971504" y="2726085"/>
                  <a:pt x="9950147" y="2741563"/>
                  <a:pt x="9933032" y="2761506"/>
                </a:cubicBezTo>
                <a:cubicBezTo>
                  <a:pt x="9915917" y="2781449"/>
                  <a:pt x="9903117" y="2805187"/>
                  <a:pt x="9894634" y="2832720"/>
                </a:cubicBezTo>
                <a:cubicBezTo>
                  <a:pt x="9886151" y="2860253"/>
                  <a:pt x="9881909" y="2890391"/>
                  <a:pt x="9881909" y="2923133"/>
                </a:cubicBezTo>
                <a:cubicBezTo>
                  <a:pt x="9881909" y="2957066"/>
                  <a:pt x="9885928" y="2987427"/>
                  <a:pt x="9893964" y="3014216"/>
                </a:cubicBezTo>
                <a:cubicBezTo>
                  <a:pt x="9902001" y="3041005"/>
                  <a:pt x="9914205" y="3063776"/>
                  <a:pt x="9930576" y="3082528"/>
                </a:cubicBezTo>
                <a:cubicBezTo>
                  <a:pt x="9946947" y="3101280"/>
                  <a:pt x="9967411" y="3115568"/>
                  <a:pt x="9991968" y="3125390"/>
                </a:cubicBezTo>
                <a:cubicBezTo>
                  <a:pt x="10016524" y="3135213"/>
                  <a:pt x="10045323" y="3140124"/>
                  <a:pt x="10078362" y="3140124"/>
                </a:cubicBezTo>
                <a:cubicBezTo>
                  <a:pt x="10112295" y="3140124"/>
                  <a:pt x="10142135" y="3134544"/>
                  <a:pt x="10167883" y="3123381"/>
                </a:cubicBezTo>
                <a:cubicBezTo>
                  <a:pt x="10193630" y="3112219"/>
                  <a:pt x="10215061" y="3096667"/>
                  <a:pt x="10232176" y="3076724"/>
                </a:cubicBezTo>
                <a:cubicBezTo>
                  <a:pt x="10249292" y="3056781"/>
                  <a:pt x="10262165" y="3033043"/>
                  <a:pt x="10270797" y="3005509"/>
                </a:cubicBezTo>
                <a:cubicBezTo>
                  <a:pt x="10279429" y="2977976"/>
                  <a:pt x="10283745" y="2947838"/>
                  <a:pt x="10283745" y="2915096"/>
                </a:cubicBezTo>
                <a:cubicBezTo>
                  <a:pt x="10283745" y="2881461"/>
                  <a:pt x="10279653" y="2851249"/>
                  <a:pt x="10271467" y="2824460"/>
                </a:cubicBezTo>
                <a:cubicBezTo>
                  <a:pt x="10263281" y="2797671"/>
                  <a:pt x="10251003" y="2774900"/>
                  <a:pt x="10234632" y="2756148"/>
                </a:cubicBezTo>
                <a:cubicBezTo>
                  <a:pt x="10218261" y="2737395"/>
                  <a:pt x="10197797" y="2723108"/>
                  <a:pt x="10173240" y="2713285"/>
                </a:cubicBezTo>
                <a:cubicBezTo>
                  <a:pt x="10148684" y="2703463"/>
                  <a:pt x="10119886" y="2698551"/>
                  <a:pt x="10086846" y="2698551"/>
                </a:cubicBezTo>
                <a:close/>
                <a:moveTo>
                  <a:pt x="8448546" y="2698551"/>
                </a:moveTo>
                <a:cubicBezTo>
                  <a:pt x="8414315" y="2698551"/>
                  <a:pt x="8384401" y="2704058"/>
                  <a:pt x="8358803" y="2715071"/>
                </a:cubicBezTo>
                <a:cubicBezTo>
                  <a:pt x="8333204" y="2726085"/>
                  <a:pt x="8311847" y="2741563"/>
                  <a:pt x="8294732" y="2761506"/>
                </a:cubicBezTo>
                <a:cubicBezTo>
                  <a:pt x="8277617" y="2781449"/>
                  <a:pt x="8264818" y="2805187"/>
                  <a:pt x="8256334" y="2832720"/>
                </a:cubicBezTo>
                <a:cubicBezTo>
                  <a:pt x="8247851" y="2860253"/>
                  <a:pt x="8243610" y="2890391"/>
                  <a:pt x="8243610" y="2923133"/>
                </a:cubicBezTo>
                <a:cubicBezTo>
                  <a:pt x="8243610" y="2957066"/>
                  <a:pt x="8247628" y="2987427"/>
                  <a:pt x="8255665" y="3014216"/>
                </a:cubicBezTo>
                <a:cubicBezTo>
                  <a:pt x="8263701" y="3041005"/>
                  <a:pt x="8275905" y="3063776"/>
                  <a:pt x="8292276" y="3082528"/>
                </a:cubicBezTo>
                <a:cubicBezTo>
                  <a:pt x="8308648" y="3101280"/>
                  <a:pt x="8329111" y="3115568"/>
                  <a:pt x="8353668" y="3125390"/>
                </a:cubicBezTo>
                <a:cubicBezTo>
                  <a:pt x="8378225" y="3135213"/>
                  <a:pt x="8407022" y="3140124"/>
                  <a:pt x="8440062" y="3140124"/>
                </a:cubicBezTo>
                <a:cubicBezTo>
                  <a:pt x="8473996" y="3140124"/>
                  <a:pt x="8503836" y="3134544"/>
                  <a:pt x="8529582" y="3123381"/>
                </a:cubicBezTo>
                <a:cubicBezTo>
                  <a:pt x="8555330" y="3112219"/>
                  <a:pt x="8576761" y="3096667"/>
                  <a:pt x="8593876" y="3076724"/>
                </a:cubicBezTo>
                <a:cubicBezTo>
                  <a:pt x="8610992" y="3056781"/>
                  <a:pt x="8623865" y="3033043"/>
                  <a:pt x="8632498" y="3005509"/>
                </a:cubicBezTo>
                <a:cubicBezTo>
                  <a:pt x="8641130" y="2977976"/>
                  <a:pt x="8645446" y="2947838"/>
                  <a:pt x="8645446" y="2915096"/>
                </a:cubicBezTo>
                <a:cubicBezTo>
                  <a:pt x="8645446" y="2881461"/>
                  <a:pt x="8641352" y="2851249"/>
                  <a:pt x="8633167" y="2824460"/>
                </a:cubicBezTo>
                <a:cubicBezTo>
                  <a:pt x="8624982" y="2797671"/>
                  <a:pt x="8612703" y="2774900"/>
                  <a:pt x="8596332" y="2756148"/>
                </a:cubicBezTo>
                <a:cubicBezTo>
                  <a:pt x="8579961" y="2737395"/>
                  <a:pt x="8559497" y="2723108"/>
                  <a:pt x="8534940" y="2713285"/>
                </a:cubicBezTo>
                <a:cubicBezTo>
                  <a:pt x="8510384" y="2703463"/>
                  <a:pt x="8481586" y="2698551"/>
                  <a:pt x="8448546" y="2698551"/>
                </a:cubicBezTo>
                <a:close/>
                <a:moveTo>
                  <a:pt x="8033911" y="2698551"/>
                </a:moveTo>
                <a:cubicBezTo>
                  <a:pt x="8009503" y="2698551"/>
                  <a:pt x="7988146" y="2701826"/>
                  <a:pt x="7969840" y="2708374"/>
                </a:cubicBezTo>
                <a:cubicBezTo>
                  <a:pt x="7951534" y="2714922"/>
                  <a:pt x="7936280" y="2723629"/>
                  <a:pt x="7924076" y="2734493"/>
                </a:cubicBezTo>
                <a:cubicBezTo>
                  <a:pt x="7911872" y="2745358"/>
                  <a:pt x="7902719" y="2758008"/>
                  <a:pt x="7896617" y="2772444"/>
                </a:cubicBezTo>
                <a:cubicBezTo>
                  <a:pt x="7890515" y="2786881"/>
                  <a:pt x="7887464" y="2801987"/>
                  <a:pt x="7887464" y="2817763"/>
                </a:cubicBezTo>
                <a:cubicBezTo>
                  <a:pt x="7887464" y="2835622"/>
                  <a:pt x="7890366" y="2850951"/>
                  <a:pt x="7896170" y="2863751"/>
                </a:cubicBezTo>
                <a:cubicBezTo>
                  <a:pt x="7901975" y="2876550"/>
                  <a:pt x="7909639" y="2887563"/>
                  <a:pt x="7919164" y="2896790"/>
                </a:cubicBezTo>
                <a:cubicBezTo>
                  <a:pt x="7928689" y="2906018"/>
                  <a:pt x="7939479" y="2913831"/>
                  <a:pt x="7951534" y="2920231"/>
                </a:cubicBezTo>
                <a:cubicBezTo>
                  <a:pt x="7963589" y="2926631"/>
                  <a:pt x="7975942" y="2932361"/>
                  <a:pt x="7988593" y="2937420"/>
                </a:cubicBezTo>
                <a:cubicBezTo>
                  <a:pt x="8001243" y="2942481"/>
                  <a:pt x="8013521" y="2947318"/>
                  <a:pt x="8025428" y="2951931"/>
                </a:cubicBezTo>
                <a:cubicBezTo>
                  <a:pt x="8037334" y="2956545"/>
                  <a:pt x="8048049" y="2961828"/>
                  <a:pt x="8057574" y="2967781"/>
                </a:cubicBezTo>
                <a:cubicBezTo>
                  <a:pt x="8067099" y="2973735"/>
                  <a:pt x="8074764" y="2980581"/>
                  <a:pt x="8080568" y="2988320"/>
                </a:cubicBezTo>
                <a:cubicBezTo>
                  <a:pt x="8086373" y="2996059"/>
                  <a:pt x="8089275" y="3005584"/>
                  <a:pt x="8089275" y="3016895"/>
                </a:cubicBezTo>
                <a:cubicBezTo>
                  <a:pt x="8089275" y="3027908"/>
                  <a:pt x="8087266" y="3037433"/>
                  <a:pt x="8083247" y="3045470"/>
                </a:cubicBezTo>
                <a:cubicBezTo>
                  <a:pt x="8079229" y="3053506"/>
                  <a:pt x="8073499" y="3060129"/>
                  <a:pt x="8066058" y="3065338"/>
                </a:cubicBezTo>
                <a:cubicBezTo>
                  <a:pt x="8058616" y="3070547"/>
                  <a:pt x="8049835" y="3074491"/>
                  <a:pt x="8039715" y="3077170"/>
                </a:cubicBezTo>
                <a:cubicBezTo>
                  <a:pt x="8029595" y="3079849"/>
                  <a:pt x="8018284" y="3081188"/>
                  <a:pt x="8005782" y="3081188"/>
                </a:cubicBezTo>
                <a:cubicBezTo>
                  <a:pt x="7989114" y="3081188"/>
                  <a:pt x="7974380" y="3079179"/>
                  <a:pt x="7961580" y="3075161"/>
                </a:cubicBezTo>
                <a:cubicBezTo>
                  <a:pt x="7948781" y="3071143"/>
                  <a:pt x="7937693" y="3066752"/>
                  <a:pt x="7928317" y="3061990"/>
                </a:cubicBezTo>
                <a:cubicBezTo>
                  <a:pt x="7918941" y="3057227"/>
                  <a:pt x="7911053" y="3052837"/>
                  <a:pt x="7904654" y="3048818"/>
                </a:cubicBezTo>
                <a:cubicBezTo>
                  <a:pt x="7898254" y="3044800"/>
                  <a:pt x="7893417" y="3042791"/>
                  <a:pt x="7890143" y="3042791"/>
                </a:cubicBezTo>
                <a:cubicBezTo>
                  <a:pt x="7888059" y="3042791"/>
                  <a:pt x="7886199" y="3043312"/>
                  <a:pt x="7884562" y="3044354"/>
                </a:cubicBezTo>
                <a:cubicBezTo>
                  <a:pt x="7882925" y="3045395"/>
                  <a:pt x="7881660" y="3047107"/>
                  <a:pt x="7880767" y="3049488"/>
                </a:cubicBezTo>
                <a:cubicBezTo>
                  <a:pt x="7879874" y="3051869"/>
                  <a:pt x="7879130" y="3054995"/>
                  <a:pt x="7878534" y="3058864"/>
                </a:cubicBezTo>
                <a:cubicBezTo>
                  <a:pt x="7877939" y="3062734"/>
                  <a:pt x="7877641" y="3067496"/>
                  <a:pt x="7877641" y="3073152"/>
                </a:cubicBezTo>
                <a:cubicBezTo>
                  <a:pt x="7877641" y="3082379"/>
                  <a:pt x="7878385" y="3089672"/>
                  <a:pt x="7879874" y="3095029"/>
                </a:cubicBezTo>
                <a:cubicBezTo>
                  <a:pt x="7881362" y="3100387"/>
                  <a:pt x="7883743" y="3104555"/>
                  <a:pt x="7887017" y="3107531"/>
                </a:cubicBezTo>
                <a:cubicBezTo>
                  <a:pt x="7890292" y="3110508"/>
                  <a:pt x="7895501" y="3113856"/>
                  <a:pt x="7902644" y="3117577"/>
                </a:cubicBezTo>
                <a:cubicBezTo>
                  <a:pt x="7909788" y="3121298"/>
                  <a:pt x="7918495" y="3124870"/>
                  <a:pt x="7928764" y="3128293"/>
                </a:cubicBezTo>
                <a:cubicBezTo>
                  <a:pt x="7939033" y="3131716"/>
                  <a:pt x="7950641" y="3134544"/>
                  <a:pt x="7963589" y="3136776"/>
                </a:cubicBezTo>
                <a:cubicBezTo>
                  <a:pt x="7976538" y="3139008"/>
                  <a:pt x="7990155" y="3140124"/>
                  <a:pt x="8004443" y="3140124"/>
                </a:cubicBezTo>
                <a:cubicBezTo>
                  <a:pt x="8027660" y="3140124"/>
                  <a:pt x="8048942" y="3137297"/>
                  <a:pt x="8068290" y="3131641"/>
                </a:cubicBezTo>
                <a:cubicBezTo>
                  <a:pt x="8087638" y="3125986"/>
                  <a:pt x="8104306" y="3117651"/>
                  <a:pt x="8118296" y="3106638"/>
                </a:cubicBezTo>
                <a:cubicBezTo>
                  <a:pt x="8132286" y="3095625"/>
                  <a:pt x="8143076" y="3082081"/>
                  <a:pt x="8150666" y="3066008"/>
                </a:cubicBezTo>
                <a:cubicBezTo>
                  <a:pt x="8158257" y="3049934"/>
                  <a:pt x="8162052" y="3031629"/>
                  <a:pt x="8162052" y="3011090"/>
                </a:cubicBezTo>
                <a:cubicBezTo>
                  <a:pt x="8162052" y="2993826"/>
                  <a:pt x="8159150" y="2978944"/>
                  <a:pt x="8153345" y="2966442"/>
                </a:cubicBezTo>
                <a:cubicBezTo>
                  <a:pt x="8147541" y="2953940"/>
                  <a:pt x="8139876" y="2943225"/>
                  <a:pt x="8130351" y="2934295"/>
                </a:cubicBezTo>
                <a:cubicBezTo>
                  <a:pt x="8120826" y="2925365"/>
                  <a:pt x="8109888" y="2917775"/>
                  <a:pt x="8097535" y="2911524"/>
                </a:cubicBezTo>
                <a:cubicBezTo>
                  <a:pt x="8085182" y="2905274"/>
                  <a:pt x="8072681" y="2899618"/>
                  <a:pt x="8060030" y="2894558"/>
                </a:cubicBezTo>
                <a:cubicBezTo>
                  <a:pt x="8047380" y="2889498"/>
                  <a:pt x="8034953" y="2884586"/>
                  <a:pt x="8022749" y="2879824"/>
                </a:cubicBezTo>
                <a:cubicBezTo>
                  <a:pt x="8010545" y="2875061"/>
                  <a:pt x="7999680" y="2869704"/>
                  <a:pt x="7990155" y="2863751"/>
                </a:cubicBezTo>
                <a:cubicBezTo>
                  <a:pt x="7980630" y="2857797"/>
                  <a:pt x="7972891" y="2850877"/>
                  <a:pt x="7966938" y="2842989"/>
                </a:cubicBezTo>
                <a:cubicBezTo>
                  <a:pt x="7960985" y="2835101"/>
                  <a:pt x="7958008" y="2825353"/>
                  <a:pt x="7958008" y="2813744"/>
                </a:cubicBezTo>
                <a:cubicBezTo>
                  <a:pt x="7958008" y="2805410"/>
                  <a:pt x="7959571" y="2797671"/>
                  <a:pt x="7962697" y="2790527"/>
                </a:cubicBezTo>
                <a:cubicBezTo>
                  <a:pt x="7965822" y="2783383"/>
                  <a:pt x="7970436" y="2777207"/>
                  <a:pt x="7976538" y="2771998"/>
                </a:cubicBezTo>
                <a:cubicBezTo>
                  <a:pt x="7982639" y="2766789"/>
                  <a:pt x="7990453" y="2762771"/>
                  <a:pt x="7999978" y="2759943"/>
                </a:cubicBezTo>
                <a:cubicBezTo>
                  <a:pt x="8009503" y="2757115"/>
                  <a:pt x="8020516" y="2755701"/>
                  <a:pt x="8033018" y="2755701"/>
                </a:cubicBezTo>
                <a:cubicBezTo>
                  <a:pt x="8047008" y="2755701"/>
                  <a:pt x="8059435" y="2757338"/>
                  <a:pt x="8070299" y="2760613"/>
                </a:cubicBezTo>
                <a:cubicBezTo>
                  <a:pt x="8081164" y="2763887"/>
                  <a:pt x="8090614" y="2767384"/>
                  <a:pt x="8098651" y="2771105"/>
                </a:cubicBezTo>
                <a:cubicBezTo>
                  <a:pt x="8106688" y="2774826"/>
                  <a:pt x="8113236" y="2778323"/>
                  <a:pt x="8118296" y="2781597"/>
                </a:cubicBezTo>
                <a:cubicBezTo>
                  <a:pt x="8123356" y="2784872"/>
                  <a:pt x="8127226" y="2786509"/>
                  <a:pt x="8129905" y="2786509"/>
                </a:cubicBezTo>
                <a:cubicBezTo>
                  <a:pt x="8131691" y="2786509"/>
                  <a:pt x="8133328" y="2785988"/>
                  <a:pt x="8134816" y="2784946"/>
                </a:cubicBezTo>
                <a:cubicBezTo>
                  <a:pt x="8136305" y="2783904"/>
                  <a:pt x="8137570" y="2782193"/>
                  <a:pt x="8138611" y="2779811"/>
                </a:cubicBezTo>
                <a:cubicBezTo>
                  <a:pt x="8139653" y="2777430"/>
                  <a:pt x="8140397" y="2774379"/>
                  <a:pt x="8140844" y="2770659"/>
                </a:cubicBezTo>
                <a:cubicBezTo>
                  <a:pt x="8141290" y="2766938"/>
                  <a:pt x="8141514" y="2762547"/>
                  <a:pt x="8141514" y="2757487"/>
                </a:cubicBezTo>
                <a:cubicBezTo>
                  <a:pt x="8141514" y="2752725"/>
                  <a:pt x="8141290" y="2748706"/>
                  <a:pt x="8140844" y="2745432"/>
                </a:cubicBezTo>
                <a:cubicBezTo>
                  <a:pt x="8140397" y="2742158"/>
                  <a:pt x="8139951" y="2739405"/>
                  <a:pt x="8139504" y="2737172"/>
                </a:cubicBezTo>
                <a:cubicBezTo>
                  <a:pt x="8139058" y="2734940"/>
                  <a:pt x="8138314" y="2732931"/>
                  <a:pt x="8137272" y="2731145"/>
                </a:cubicBezTo>
                <a:cubicBezTo>
                  <a:pt x="8136230" y="2729359"/>
                  <a:pt x="8134147" y="2727275"/>
                  <a:pt x="8131021" y="2724894"/>
                </a:cubicBezTo>
                <a:cubicBezTo>
                  <a:pt x="8127896" y="2722513"/>
                  <a:pt x="8123282" y="2719759"/>
                  <a:pt x="8117180" y="2716634"/>
                </a:cubicBezTo>
                <a:cubicBezTo>
                  <a:pt x="8111078" y="2713509"/>
                  <a:pt x="8103711" y="2710606"/>
                  <a:pt x="8095079" y="2707928"/>
                </a:cubicBezTo>
                <a:cubicBezTo>
                  <a:pt x="8086447" y="2705249"/>
                  <a:pt x="8076773" y="2703016"/>
                  <a:pt x="8066058" y="2701230"/>
                </a:cubicBezTo>
                <a:cubicBezTo>
                  <a:pt x="8055342" y="2699444"/>
                  <a:pt x="8044626" y="2698551"/>
                  <a:pt x="8033911" y="2698551"/>
                </a:cubicBezTo>
                <a:close/>
                <a:moveTo>
                  <a:pt x="7600821" y="2698551"/>
                </a:moveTo>
                <a:cubicBezTo>
                  <a:pt x="7566590" y="2698551"/>
                  <a:pt x="7536676" y="2704058"/>
                  <a:pt x="7511078" y="2715071"/>
                </a:cubicBezTo>
                <a:cubicBezTo>
                  <a:pt x="7485479" y="2726085"/>
                  <a:pt x="7464122" y="2741563"/>
                  <a:pt x="7447007" y="2761506"/>
                </a:cubicBezTo>
                <a:cubicBezTo>
                  <a:pt x="7429892" y="2781449"/>
                  <a:pt x="7417093" y="2805187"/>
                  <a:pt x="7408609" y="2832720"/>
                </a:cubicBezTo>
                <a:cubicBezTo>
                  <a:pt x="7400126" y="2860253"/>
                  <a:pt x="7395885" y="2890391"/>
                  <a:pt x="7395885" y="2923133"/>
                </a:cubicBezTo>
                <a:cubicBezTo>
                  <a:pt x="7395885" y="2957066"/>
                  <a:pt x="7399903" y="2987427"/>
                  <a:pt x="7407940" y="3014216"/>
                </a:cubicBezTo>
                <a:cubicBezTo>
                  <a:pt x="7415976" y="3041005"/>
                  <a:pt x="7428180" y="3063776"/>
                  <a:pt x="7444551" y="3082528"/>
                </a:cubicBezTo>
                <a:cubicBezTo>
                  <a:pt x="7460923" y="3101280"/>
                  <a:pt x="7481386" y="3115568"/>
                  <a:pt x="7505943" y="3125390"/>
                </a:cubicBezTo>
                <a:cubicBezTo>
                  <a:pt x="7530500" y="3135213"/>
                  <a:pt x="7559298" y="3140124"/>
                  <a:pt x="7592338" y="3140124"/>
                </a:cubicBezTo>
                <a:cubicBezTo>
                  <a:pt x="7626271" y="3140124"/>
                  <a:pt x="7656111" y="3134544"/>
                  <a:pt x="7681858" y="3123381"/>
                </a:cubicBezTo>
                <a:cubicBezTo>
                  <a:pt x="7707605" y="3112219"/>
                  <a:pt x="7729036" y="3096667"/>
                  <a:pt x="7746152" y="3076724"/>
                </a:cubicBezTo>
                <a:cubicBezTo>
                  <a:pt x="7763267" y="3056781"/>
                  <a:pt x="7776140" y="3033043"/>
                  <a:pt x="7784773" y="3005509"/>
                </a:cubicBezTo>
                <a:cubicBezTo>
                  <a:pt x="7793405" y="2977976"/>
                  <a:pt x="7797721" y="2947838"/>
                  <a:pt x="7797721" y="2915096"/>
                </a:cubicBezTo>
                <a:cubicBezTo>
                  <a:pt x="7797721" y="2881461"/>
                  <a:pt x="7793628" y="2851249"/>
                  <a:pt x="7785442" y="2824460"/>
                </a:cubicBezTo>
                <a:cubicBezTo>
                  <a:pt x="7777257" y="2797671"/>
                  <a:pt x="7764978" y="2774900"/>
                  <a:pt x="7748607" y="2756148"/>
                </a:cubicBezTo>
                <a:cubicBezTo>
                  <a:pt x="7732236" y="2737395"/>
                  <a:pt x="7711772" y="2723108"/>
                  <a:pt x="7687216" y="2713285"/>
                </a:cubicBezTo>
                <a:cubicBezTo>
                  <a:pt x="7662659" y="2703463"/>
                  <a:pt x="7633861" y="2698551"/>
                  <a:pt x="7600821" y="2698551"/>
                </a:cubicBezTo>
                <a:close/>
                <a:moveTo>
                  <a:pt x="7305099" y="2698551"/>
                </a:moveTo>
                <a:cubicBezTo>
                  <a:pt x="7296467" y="2698551"/>
                  <a:pt x="7287910" y="2699668"/>
                  <a:pt x="7279427" y="2701900"/>
                </a:cubicBezTo>
                <a:cubicBezTo>
                  <a:pt x="7270943" y="2704133"/>
                  <a:pt x="7262386" y="2708151"/>
                  <a:pt x="7253754" y="2713955"/>
                </a:cubicBezTo>
                <a:cubicBezTo>
                  <a:pt x="7245122" y="2719759"/>
                  <a:pt x="7235969" y="2727722"/>
                  <a:pt x="7226295" y="2737842"/>
                </a:cubicBezTo>
                <a:cubicBezTo>
                  <a:pt x="7216621" y="2747962"/>
                  <a:pt x="7206278" y="2761059"/>
                  <a:pt x="7195264" y="2777133"/>
                </a:cubicBezTo>
                <a:lnTo>
                  <a:pt x="7195264" y="2718643"/>
                </a:lnTo>
                <a:cubicBezTo>
                  <a:pt x="7195264" y="2716262"/>
                  <a:pt x="7194743" y="2714253"/>
                  <a:pt x="7193702" y="2712616"/>
                </a:cubicBezTo>
                <a:cubicBezTo>
                  <a:pt x="7192660" y="2710978"/>
                  <a:pt x="7190948" y="2709490"/>
                  <a:pt x="7188567" y="2708151"/>
                </a:cubicBezTo>
                <a:cubicBezTo>
                  <a:pt x="7186186" y="2706811"/>
                  <a:pt x="7182837" y="2705919"/>
                  <a:pt x="7178521" y="2705472"/>
                </a:cubicBezTo>
                <a:cubicBezTo>
                  <a:pt x="7174205" y="2705025"/>
                  <a:pt x="7168773" y="2704802"/>
                  <a:pt x="7162224" y="2704802"/>
                </a:cubicBezTo>
                <a:cubicBezTo>
                  <a:pt x="7155378" y="2704802"/>
                  <a:pt x="7149872" y="2705025"/>
                  <a:pt x="7145705" y="2705472"/>
                </a:cubicBezTo>
                <a:cubicBezTo>
                  <a:pt x="7141537" y="2705919"/>
                  <a:pt x="7138114" y="2706811"/>
                  <a:pt x="7135435" y="2708151"/>
                </a:cubicBezTo>
                <a:cubicBezTo>
                  <a:pt x="7132756" y="2709490"/>
                  <a:pt x="7130971" y="2710978"/>
                  <a:pt x="7130078" y="2712616"/>
                </a:cubicBezTo>
                <a:cubicBezTo>
                  <a:pt x="7129185" y="2714253"/>
                  <a:pt x="7128738" y="2716262"/>
                  <a:pt x="7128738" y="2718643"/>
                </a:cubicBezTo>
                <a:lnTo>
                  <a:pt x="7128738" y="3120479"/>
                </a:lnTo>
                <a:cubicBezTo>
                  <a:pt x="7128738" y="3122861"/>
                  <a:pt x="7129259" y="3124870"/>
                  <a:pt x="7130301" y="3126507"/>
                </a:cubicBezTo>
                <a:cubicBezTo>
                  <a:pt x="7131343" y="3128144"/>
                  <a:pt x="7133277" y="3129558"/>
                  <a:pt x="7136105" y="3130748"/>
                </a:cubicBezTo>
                <a:cubicBezTo>
                  <a:pt x="7138933" y="3131939"/>
                  <a:pt x="7142728" y="3132832"/>
                  <a:pt x="7147490" y="3133427"/>
                </a:cubicBezTo>
                <a:cubicBezTo>
                  <a:pt x="7152253" y="3134022"/>
                  <a:pt x="7158206" y="3134320"/>
                  <a:pt x="7165350" y="3134320"/>
                </a:cubicBezTo>
                <a:cubicBezTo>
                  <a:pt x="7172791" y="3134320"/>
                  <a:pt x="7178893" y="3134022"/>
                  <a:pt x="7183656" y="3133427"/>
                </a:cubicBezTo>
                <a:cubicBezTo>
                  <a:pt x="7188418" y="3132832"/>
                  <a:pt x="7192139" y="3131939"/>
                  <a:pt x="7194818" y="3130748"/>
                </a:cubicBezTo>
                <a:cubicBezTo>
                  <a:pt x="7197497" y="3129558"/>
                  <a:pt x="7199431" y="3128144"/>
                  <a:pt x="7200622" y="3126507"/>
                </a:cubicBezTo>
                <a:cubicBezTo>
                  <a:pt x="7201813" y="3124870"/>
                  <a:pt x="7202408" y="3122861"/>
                  <a:pt x="7202408" y="3120479"/>
                </a:cubicBezTo>
                <a:lnTo>
                  <a:pt x="7202408" y="2856161"/>
                </a:lnTo>
                <a:cubicBezTo>
                  <a:pt x="7212826" y="2839789"/>
                  <a:pt x="7222351" y="2825948"/>
                  <a:pt x="7230983" y="2814637"/>
                </a:cubicBezTo>
                <a:cubicBezTo>
                  <a:pt x="7239615" y="2803326"/>
                  <a:pt x="7247875" y="2794248"/>
                  <a:pt x="7255763" y="2787402"/>
                </a:cubicBezTo>
                <a:cubicBezTo>
                  <a:pt x="7263651" y="2780556"/>
                  <a:pt x="7271167" y="2775644"/>
                  <a:pt x="7278310" y="2772668"/>
                </a:cubicBezTo>
                <a:cubicBezTo>
                  <a:pt x="7285454" y="2769691"/>
                  <a:pt x="7292747" y="2768203"/>
                  <a:pt x="7300188" y="2768203"/>
                </a:cubicBezTo>
                <a:cubicBezTo>
                  <a:pt x="7306439" y="2768203"/>
                  <a:pt x="7312243" y="2768798"/>
                  <a:pt x="7317601" y="2769989"/>
                </a:cubicBezTo>
                <a:cubicBezTo>
                  <a:pt x="7322959" y="2771179"/>
                  <a:pt x="7327796" y="2772444"/>
                  <a:pt x="7332112" y="2773784"/>
                </a:cubicBezTo>
                <a:cubicBezTo>
                  <a:pt x="7336428" y="2775123"/>
                  <a:pt x="7340297" y="2776463"/>
                  <a:pt x="7343720" y="2777802"/>
                </a:cubicBezTo>
                <a:cubicBezTo>
                  <a:pt x="7347143" y="2779142"/>
                  <a:pt x="7350046" y="2779811"/>
                  <a:pt x="7352427" y="2779811"/>
                </a:cubicBezTo>
                <a:cubicBezTo>
                  <a:pt x="7354808" y="2779811"/>
                  <a:pt x="7356668" y="2779142"/>
                  <a:pt x="7358008" y="2777802"/>
                </a:cubicBezTo>
                <a:cubicBezTo>
                  <a:pt x="7359347" y="2776463"/>
                  <a:pt x="7360464" y="2774528"/>
                  <a:pt x="7361356" y="2771998"/>
                </a:cubicBezTo>
                <a:cubicBezTo>
                  <a:pt x="7362249" y="2769468"/>
                  <a:pt x="7362845" y="2765971"/>
                  <a:pt x="7363142" y="2761506"/>
                </a:cubicBezTo>
                <a:cubicBezTo>
                  <a:pt x="7363440" y="2757041"/>
                  <a:pt x="7363589" y="2751534"/>
                  <a:pt x="7363589" y="2744986"/>
                </a:cubicBezTo>
                <a:cubicBezTo>
                  <a:pt x="7363589" y="2738140"/>
                  <a:pt x="7363514" y="2732707"/>
                  <a:pt x="7363366" y="2728689"/>
                </a:cubicBezTo>
                <a:cubicBezTo>
                  <a:pt x="7363217" y="2724671"/>
                  <a:pt x="7362919" y="2721620"/>
                  <a:pt x="7362473" y="2719536"/>
                </a:cubicBezTo>
                <a:cubicBezTo>
                  <a:pt x="7362026" y="2717452"/>
                  <a:pt x="7361505" y="2715741"/>
                  <a:pt x="7360910" y="2714401"/>
                </a:cubicBezTo>
                <a:cubicBezTo>
                  <a:pt x="7360315" y="2713062"/>
                  <a:pt x="7359124" y="2711648"/>
                  <a:pt x="7357338" y="2710160"/>
                </a:cubicBezTo>
                <a:cubicBezTo>
                  <a:pt x="7355552" y="2708672"/>
                  <a:pt x="7352501" y="2707183"/>
                  <a:pt x="7348185" y="2705695"/>
                </a:cubicBezTo>
                <a:cubicBezTo>
                  <a:pt x="7343869" y="2704207"/>
                  <a:pt x="7339032" y="2702867"/>
                  <a:pt x="7333674" y="2701677"/>
                </a:cubicBezTo>
                <a:cubicBezTo>
                  <a:pt x="7328317" y="2700486"/>
                  <a:pt x="7323182" y="2699668"/>
                  <a:pt x="7318271" y="2699221"/>
                </a:cubicBezTo>
                <a:cubicBezTo>
                  <a:pt x="7313359" y="2698775"/>
                  <a:pt x="7308969" y="2698551"/>
                  <a:pt x="7305099" y="2698551"/>
                </a:cubicBezTo>
                <a:close/>
                <a:moveTo>
                  <a:pt x="4835446" y="2698551"/>
                </a:moveTo>
                <a:cubicBezTo>
                  <a:pt x="4812526" y="2698551"/>
                  <a:pt x="4789831" y="2704430"/>
                  <a:pt x="4767358" y="2716188"/>
                </a:cubicBezTo>
                <a:cubicBezTo>
                  <a:pt x="4744885" y="2727945"/>
                  <a:pt x="4722337" y="2746474"/>
                  <a:pt x="4699714" y="2771775"/>
                </a:cubicBezTo>
                <a:lnTo>
                  <a:pt x="4699714" y="2718643"/>
                </a:lnTo>
                <a:cubicBezTo>
                  <a:pt x="4699714" y="2716262"/>
                  <a:pt x="4699194" y="2714253"/>
                  <a:pt x="4698152" y="2712616"/>
                </a:cubicBezTo>
                <a:cubicBezTo>
                  <a:pt x="4697110" y="2710978"/>
                  <a:pt x="4695398" y="2709490"/>
                  <a:pt x="4693017" y="2708151"/>
                </a:cubicBezTo>
                <a:cubicBezTo>
                  <a:pt x="4690636" y="2706811"/>
                  <a:pt x="4687287" y="2705919"/>
                  <a:pt x="4682971" y="2705472"/>
                </a:cubicBezTo>
                <a:cubicBezTo>
                  <a:pt x="4678655" y="2705025"/>
                  <a:pt x="4673223" y="2704802"/>
                  <a:pt x="4666675" y="2704802"/>
                </a:cubicBezTo>
                <a:cubicBezTo>
                  <a:pt x="4659829" y="2704802"/>
                  <a:pt x="4654322" y="2705025"/>
                  <a:pt x="4650155" y="2705472"/>
                </a:cubicBezTo>
                <a:cubicBezTo>
                  <a:pt x="4645988" y="2705919"/>
                  <a:pt x="4642564" y="2706811"/>
                  <a:pt x="4639886" y="2708151"/>
                </a:cubicBezTo>
                <a:cubicBezTo>
                  <a:pt x="4637207" y="2709490"/>
                  <a:pt x="4635421" y="2710978"/>
                  <a:pt x="4634528" y="2712616"/>
                </a:cubicBezTo>
                <a:cubicBezTo>
                  <a:pt x="4633635" y="2714253"/>
                  <a:pt x="4633189" y="2716262"/>
                  <a:pt x="4633189" y="2718643"/>
                </a:cubicBezTo>
                <a:lnTo>
                  <a:pt x="4633189" y="3120479"/>
                </a:lnTo>
                <a:cubicBezTo>
                  <a:pt x="4633189" y="3122861"/>
                  <a:pt x="4633709" y="3124870"/>
                  <a:pt x="4634752" y="3126507"/>
                </a:cubicBezTo>
                <a:cubicBezTo>
                  <a:pt x="4635793" y="3128144"/>
                  <a:pt x="4637728" y="3129558"/>
                  <a:pt x="4640556" y="3130748"/>
                </a:cubicBezTo>
                <a:cubicBezTo>
                  <a:pt x="4643383" y="3131939"/>
                  <a:pt x="4647178" y="3132832"/>
                  <a:pt x="4651941" y="3133427"/>
                </a:cubicBezTo>
                <a:cubicBezTo>
                  <a:pt x="4656703" y="3134022"/>
                  <a:pt x="4662656" y="3134320"/>
                  <a:pt x="4669800" y="3134320"/>
                </a:cubicBezTo>
                <a:cubicBezTo>
                  <a:pt x="4677241" y="3134320"/>
                  <a:pt x="4683344" y="3134022"/>
                  <a:pt x="4688106" y="3133427"/>
                </a:cubicBezTo>
                <a:cubicBezTo>
                  <a:pt x="4692869" y="3132832"/>
                  <a:pt x="4696589" y="3131939"/>
                  <a:pt x="4699268" y="3130748"/>
                </a:cubicBezTo>
                <a:cubicBezTo>
                  <a:pt x="4701947" y="3129558"/>
                  <a:pt x="4703882" y="3128144"/>
                  <a:pt x="4705073" y="3126507"/>
                </a:cubicBezTo>
                <a:cubicBezTo>
                  <a:pt x="4706263" y="3124870"/>
                  <a:pt x="4706859" y="3122861"/>
                  <a:pt x="4706859" y="3120479"/>
                </a:cubicBezTo>
                <a:lnTo>
                  <a:pt x="4706859" y="2839640"/>
                </a:lnTo>
                <a:cubicBezTo>
                  <a:pt x="4727099" y="2814340"/>
                  <a:pt x="4746447" y="2795141"/>
                  <a:pt x="4764901" y="2782044"/>
                </a:cubicBezTo>
                <a:cubicBezTo>
                  <a:pt x="4783356" y="2768947"/>
                  <a:pt x="4801811" y="2762399"/>
                  <a:pt x="4820265" y="2762399"/>
                </a:cubicBezTo>
                <a:cubicBezTo>
                  <a:pt x="4834553" y="2762399"/>
                  <a:pt x="4847129" y="2765077"/>
                  <a:pt x="4857994" y="2770435"/>
                </a:cubicBezTo>
                <a:cubicBezTo>
                  <a:pt x="4868858" y="2775793"/>
                  <a:pt x="4877713" y="2783532"/>
                  <a:pt x="4884559" y="2793652"/>
                </a:cubicBezTo>
                <a:cubicBezTo>
                  <a:pt x="4891405" y="2803773"/>
                  <a:pt x="4896615" y="2815828"/>
                  <a:pt x="4900186" y="2829818"/>
                </a:cubicBezTo>
                <a:cubicBezTo>
                  <a:pt x="4903758" y="2843808"/>
                  <a:pt x="4905544" y="2862262"/>
                  <a:pt x="4905544" y="2885182"/>
                </a:cubicBezTo>
                <a:lnTo>
                  <a:pt x="4905544" y="3120479"/>
                </a:lnTo>
                <a:cubicBezTo>
                  <a:pt x="4905544" y="3122861"/>
                  <a:pt x="4906139" y="3124870"/>
                  <a:pt x="4907330" y="3126507"/>
                </a:cubicBezTo>
                <a:cubicBezTo>
                  <a:pt x="4908521" y="3128144"/>
                  <a:pt x="4910455" y="3129558"/>
                  <a:pt x="4913134" y="3130748"/>
                </a:cubicBezTo>
                <a:cubicBezTo>
                  <a:pt x="4915813" y="3131939"/>
                  <a:pt x="4919534" y="3132832"/>
                  <a:pt x="4924297" y="3133427"/>
                </a:cubicBezTo>
                <a:cubicBezTo>
                  <a:pt x="4929059" y="3134022"/>
                  <a:pt x="4935161" y="3134320"/>
                  <a:pt x="4942602" y="3134320"/>
                </a:cubicBezTo>
                <a:cubicBezTo>
                  <a:pt x="4949746" y="3134320"/>
                  <a:pt x="4955699" y="3134022"/>
                  <a:pt x="4960461" y="3133427"/>
                </a:cubicBezTo>
                <a:cubicBezTo>
                  <a:pt x="4965224" y="3132832"/>
                  <a:pt x="4968945" y="3131939"/>
                  <a:pt x="4971624" y="3130748"/>
                </a:cubicBezTo>
                <a:cubicBezTo>
                  <a:pt x="4974303" y="3129558"/>
                  <a:pt x="4976237" y="3128144"/>
                  <a:pt x="4977428" y="3126507"/>
                </a:cubicBezTo>
                <a:cubicBezTo>
                  <a:pt x="4978618" y="3124870"/>
                  <a:pt x="4979214" y="3122861"/>
                  <a:pt x="4979214" y="3120479"/>
                </a:cubicBezTo>
                <a:lnTo>
                  <a:pt x="4979214" y="2875359"/>
                </a:lnTo>
                <a:cubicBezTo>
                  <a:pt x="4979214" y="2846784"/>
                  <a:pt x="4976758" y="2822302"/>
                  <a:pt x="4971847" y="2801913"/>
                </a:cubicBezTo>
                <a:cubicBezTo>
                  <a:pt x="4966935" y="2781523"/>
                  <a:pt x="4958824" y="2763738"/>
                  <a:pt x="4947514" y="2748558"/>
                </a:cubicBezTo>
                <a:cubicBezTo>
                  <a:pt x="4936203" y="2733377"/>
                  <a:pt x="4921394" y="2721248"/>
                  <a:pt x="4903089" y="2712169"/>
                </a:cubicBezTo>
                <a:cubicBezTo>
                  <a:pt x="4884782" y="2703091"/>
                  <a:pt x="4862235" y="2698551"/>
                  <a:pt x="4835446" y="2698551"/>
                </a:cubicBezTo>
                <a:close/>
                <a:moveTo>
                  <a:pt x="4285675" y="2698551"/>
                </a:moveTo>
                <a:cubicBezTo>
                  <a:pt x="4277043" y="2698551"/>
                  <a:pt x="4268485" y="2699668"/>
                  <a:pt x="4260002" y="2701900"/>
                </a:cubicBezTo>
                <a:cubicBezTo>
                  <a:pt x="4251519" y="2704133"/>
                  <a:pt x="4242961" y="2708151"/>
                  <a:pt x="4234329" y="2713955"/>
                </a:cubicBezTo>
                <a:cubicBezTo>
                  <a:pt x="4225697" y="2719759"/>
                  <a:pt x="4216544" y="2727722"/>
                  <a:pt x="4206870" y="2737842"/>
                </a:cubicBezTo>
                <a:cubicBezTo>
                  <a:pt x="4197197" y="2747962"/>
                  <a:pt x="4186853" y="2761059"/>
                  <a:pt x="4175840" y="2777133"/>
                </a:cubicBezTo>
                <a:lnTo>
                  <a:pt x="4175840" y="2718643"/>
                </a:lnTo>
                <a:cubicBezTo>
                  <a:pt x="4175840" y="2716262"/>
                  <a:pt x="4175319" y="2714253"/>
                  <a:pt x="4174277" y="2712616"/>
                </a:cubicBezTo>
                <a:cubicBezTo>
                  <a:pt x="4173235" y="2710978"/>
                  <a:pt x="4171524" y="2709490"/>
                  <a:pt x="4169143" y="2708151"/>
                </a:cubicBezTo>
                <a:cubicBezTo>
                  <a:pt x="4166761" y="2706811"/>
                  <a:pt x="4163413" y="2705919"/>
                  <a:pt x="4159097" y="2705472"/>
                </a:cubicBezTo>
                <a:cubicBezTo>
                  <a:pt x="4154781" y="2705025"/>
                  <a:pt x="4149349" y="2704802"/>
                  <a:pt x="4142800" y="2704802"/>
                </a:cubicBezTo>
                <a:cubicBezTo>
                  <a:pt x="4135954" y="2704802"/>
                  <a:pt x="4130447" y="2705025"/>
                  <a:pt x="4126280" y="2705472"/>
                </a:cubicBezTo>
                <a:cubicBezTo>
                  <a:pt x="4122113" y="2705919"/>
                  <a:pt x="4118690" y="2706811"/>
                  <a:pt x="4116011" y="2708151"/>
                </a:cubicBezTo>
                <a:cubicBezTo>
                  <a:pt x="4113332" y="2709490"/>
                  <a:pt x="4111546" y="2710978"/>
                  <a:pt x="4110653" y="2712616"/>
                </a:cubicBezTo>
                <a:cubicBezTo>
                  <a:pt x="4109760" y="2714253"/>
                  <a:pt x="4109314" y="2716262"/>
                  <a:pt x="4109314" y="2718643"/>
                </a:cubicBezTo>
                <a:lnTo>
                  <a:pt x="4109314" y="3120479"/>
                </a:lnTo>
                <a:cubicBezTo>
                  <a:pt x="4109314" y="3122861"/>
                  <a:pt x="4109834" y="3124870"/>
                  <a:pt x="4110877" y="3126507"/>
                </a:cubicBezTo>
                <a:cubicBezTo>
                  <a:pt x="4111918" y="3128144"/>
                  <a:pt x="4113853" y="3129558"/>
                  <a:pt x="4116681" y="3130748"/>
                </a:cubicBezTo>
                <a:cubicBezTo>
                  <a:pt x="4119509" y="3131939"/>
                  <a:pt x="4123303" y="3132832"/>
                  <a:pt x="4128066" y="3133427"/>
                </a:cubicBezTo>
                <a:cubicBezTo>
                  <a:pt x="4132829" y="3134022"/>
                  <a:pt x="4138782" y="3134320"/>
                  <a:pt x="4145925" y="3134320"/>
                </a:cubicBezTo>
                <a:cubicBezTo>
                  <a:pt x="4153367" y="3134320"/>
                  <a:pt x="4159469" y="3134022"/>
                  <a:pt x="4164231" y="3133427"/>
                </a:cubicBezTo>
                <a:cubicBezTo>
                  <a:pt x="4168994" y="3132832"/>
                  <a:pt x="4172714" y="3131939"/>
                  <a:pt x="4175393" y="3130748"/>
                </a:cubicBezTo>
                <a:cubicBezTo>
                  <a:pt x="4178072" y="3129558"/>
                  <a:pt x="4180007" y="3128144"/>
                  <a:pt x="4181198" y="3126507"/>
                </a:cubicBezTo>
                <a:cubicBezTo>
                  <a:pt x="4182389" y="3124870"/>
                  <a:pt x="4182984" y="3122861"/>
                  <a:pt x="4182984" y="3120479"/>
                </a:cubicBezTo>
                <a:lnTo>
                  <a:pt x="4182984" y="2856161"/>
                </a:lnTo>
                <a:cubicBezTo>
                  <a:pt x="4193402" y="2839789"/>
                  <a:pt x="4202926" y="2825948"/>
                  <a:pt x="4211559" y="2814637"/>
                </a:cubicBezTo>
                <a:cubicBezTo>
                  <a:pt x="4220191" y="2803326"/>
                  <a:pt x="4228450" y="2794248"/>
                  <a:pt x="4236339" y="2787402"/>
                </a:cubicBezTo>
                <a:cubicBezTo>
                  <a:pt x="4244226" y="2780556"/>
                  <a:pt x="4251742" y="2775644"/>
                  <a:pt x="4258886" y="2772668"/>
                </a:cubicBezTo>
                <a:cubicBezTo>
                  <a:pt x="4266030" y="2769691"/>
                  <a:pt x="4273322" y="2768203"/>
                  <a:pt x="4280764" y="2768203"/>
                </a:cubicBezTo>
                <a:cubicBezTo>
                  <a:pt x="4287014" y="2768203"/>
                  <a:pt x="4292818" y="2768798"/>
                  <a:pt x="4298176" y="2769989"/>
                </a:cubicBezTo>
                <a:cubicBezTo>
                  <a:pt x="4303534" y="2771179"/>
                  <a:pt x="4308371" y="2772444"/>
                  <a:pt x="4312687" y="2773784"/>
                </a:cubicBezTo>
                <a:cubicBezTo>
                  <a:pt x="4317003" y="2775123"/>
                  <a:pt x="4320874" y="2776463"/>
                  <a:pt x="4324296" y="2777802"/>
                </a:cubicBezTo>
                <a:cubicBezTo>
                  <a:pt x="4327719" y="2779142"/>
                  <a:pt x="4330621" y="2779811"/>
                  <a:pt x="4333002" y="2779811"/>
                </a:cubicBezTo>
                <a:cubicBezTo>
                  <a:pt x="4335384" y="2779811"/>
                  <a:pt x="4337244" y="2779142"/>
                  <a:pt x="4338583" y="2777802"/>
                </a:cubicBezTo>
                <a:cubicBezTo>
                  <a:pt x="4339922" y="2776463"/>
                  <a:pt x="4341039" y="2774528"/>
                  <a:pt x="4341932" y="2771998"/>
                </a:cubicBezTo>
                <a:cubicBezTo>
                  <a:pt x="4342825" y="2769468"/>
                  <a:pt x="4343420" y="2765971"/>
                  <a:pt x="4343718" y="2761506"/>
                </a:cubicBezTo>
                <a:cubicBezTo>
                  <a:pt x="4344015" y="2757041"/>
                  <a:pt x="4344164" y="2751534"/>
                  <a:pt x="4344164" y="2744986"/>
                </a:cubicBezTo>
                <a:cubicBezTo>
                  <a:pt x="4344164" y="2738140"/>
                  <a:pt x="4344090" y="2732707"/>
                  <a:pt x="4343941" y="2728689"/>
                </a:cubicBezTo>
                <a:cubicBezTo>
                  <a:pt x="4343792" y="2724671"/>
                  <a:pt x="4343494" y="2721620"/>
                  <a:pt x="4343048" y="2719536"/>
                </a:cubicBezTo>
                <a:cubicBezTo>
                  <a:pt x="4342601" y="2717452"/>
                  <a:pt x="4342080" y="2715741"/>
                  <a:pt x="4341485" y="2714401"/>
                </a:cubicBezTo>
                <a:cubicBezTo>
                  <a:pt x="4340890" y="2713062"/>
                  <a:pt x="4339699" y="2711648"/>
                  <a:pt x="4337914" y="2710160"/>
                </a:cubicBezTo>
                <a:cubicBezTo>
                  <a:pt x="4336127" y="2708672"/>
                  <a:pt x="4333076" y="2707183"/>
                  <a:pt x="4328760" y="2705695"/>
                </a:cubicBezTo>
                <a:cubicBezTo>
                  <a:pt x="4324445" y="2704207"/>
                  <a:pt x="4319607" y="2702867"/>
                  <a:pt x="4314250" y="2701677"/>
                </a:cubicBezTo>
                <a:cubicBezTo>
                  <a:pt x="4308892" y="2700486"/>
                  <a:pt x="4303758" y="2699668"/>
                  <a:pt x="4298847" y="2699221"/>
                </a:cubicBezTo>
                <a:cubicBezTo>
                  <a:pt x="4293935" y="2698775"/>
                  <a:pt x="4289544" y="2698551"/>
                  <a:pt x="4285675" y="2698551"/>
                </a:cubicBezTo>
                <a:close/>
                <a:moveTo>
                  <a:pt x="3800347" y="2698551"/>
                </a:moveTo>
                <a:cubicBezTo>
                  <a:pt x="3766116" y="2698551"/>
                  <a:pt x="3736201" y="2704058"/>
                  <a:pt x="3710603" y="2715071"/>
                </a:cubicBezTo>
                <a:cubicBezTo>
                  <a:pt x="3685004" y="2726085"/>
                  <a:pt x="3663648" y="2741563"/>
                  <a:pt x="3646533" y="2761506"/>
                </a:cubicBezTo>
                <a:cubicBezTo>
                  <a:pt x="3629418" y="2781449"/>
                  <a:pt x="3616618" y="2805187"/>
                  <a:pt x="3608135" y="2832720"/>
                </a:cubicBezTo>
                <a:cubicBezTo>
                  <a:pt x="3599652" y="2860253"/>
                  <a:pt x="3595410" y="2890391"/>
                  <a:pt x="3595410" y="2923133"/>
                </a:cubicBezTo>
                <a:cubicBezTo>
                  <a:pt x="3595410" y="2957066"/>
                  <a:pt x="3599428" y="2987427"/>
                  <a:pt x="3607465" y="3014216"/>
                </a:cubicBezTo>
                <a:cubicBezTo>
                  <a:pt x="3615502" y="3041005"/>
                  <a:pt x="3627705" y="3063776"/>
                  <a:pt x="3644077" y="3082528"/>
                </a:cubicBezTo>
                <a:cubicBezTo>
                  <a:pt x="3660448" y="3101280"/>
                  <a:pt x="3680912" y="3115568"/>
                  <a:pt x="3705469" y="3125390"/>
                </a:cubicBezTo>
                <a:cubicBezTo>
                  <a:pt x="3730025" y="3135213"/>
                  <a:pt x="3758824" y="3140124"/>
                  <a:pt x="3791863" y="3140124"/>
                </a:cubicBezTo>
                <a:cubicBezTo>
                  <a:pt x="3825796" y="3140124"/>
                  <a:pt x="3855636" y="3134544"/>
                  <a:pt x="3881383" y="3123381"/>
                </a:cubicBezTo>
                <a:cubicBezTo>
                  <a:pt x="3907131" y="3112219"/>
                  <a:pt x="3928562" y="3096667"/>
                  <a:pt x="3945677" y="3076724"/>
                </a:cubicBezTo>
                <a:cubicBezTo>
                  <a:pt x="3962793" y="3056781"/>
                  <a:pt x="3975666" y="3033043"/>
                  <a:pt x="3984298" y="3005509"/>
                </a:cubicBezTo>
                <a:cubicBezTo>
                  <a:pt x="3992930" y="2977976"/>
                  <a:pt x="3997246" y="2947838"/>
                  <a:pt x="3997246" y="2915096"/>
                </a:cubicBezTo>
                <a:cubicBezTo>
                  <a:pt x="3997246" y="2881461"/>
                  <a:pt x="3993153" y="2851249"/>
                  <a:pt x="3984968" y="2824460"/>
                </a:cubicBezTo>
                <a:cubicBezTo>
                  <a:pt x="3976782" y="2797671"/>
                  <a:pt x="3964504" y="2774900"/>
                  <a:pt x="3948133" y="2756148"/>
                </a:cubicBezTo>
                <a:cubicBezTo>
                  <a:pt x="3931762" y="2737395"/>
                  <a:pt x="3911298" y="2723108"/>
                  <a:pt x="3886741" y="2713285"/>
                </a:cubicBezTo>
                <a:cubicBezTo>
                  <a:pt x="3862184" y="2703463"/>
                  <a:pt x="3833386" y="2698551"/>
                  <a:pt x="3800347" y="2698551"/>
                </a:cubicBezTo>
                <a:close/>
                <a:moveTo>
                  <a:pt x="3145354" y="2698551"/>
                </a:moveTo>
                <a:cubicBezTo>
                  <a:pt x="3131960" y="2698551"/>
                  <a:pt x="3119235" y="2700114"/>
                  <a:pt x="3107179" y="2703239"/>
                </a:cubicBezTo>
                <a:cubicBezTo>
                  <a:pt x="3095125" y="2706365"/>
                  <a:pt x="3083367" y="2710978"/>
                  <a:pt x="3071907" y="2717080"/>
                </a:cubicBezTo>
                <a:cubicBezTo>
                  <a:pt x="3060448" y="2723182"/>
                  <a:pt x="3049062" y="2730847"/>
                  <a:pt x="3037751" y="2740075"/>
                </a:cubicBezTo>
                <a:cubicBezTo>
                  <a:pt x="3026441" y="2749302"/>
                  <a:pt x="3014683" y="2760166"/>
                  <a:pt x="3002479" y="2772668"/>
                </a:cubicBezTo>
                <a:lnTo>
                  <a:pt x="3002479" y="2718643"/>
                </a:lnTo>
                <a:cubicBezTo>
                  <a:pt x="3002479" y="2715964"/>
                  <a:pt x="3001958" y="2713806"/>
                  <a:pt x="3000916" y="2712169"/>
                </a:cubicBezTo>
                <a:cubicBezTo>
                  <a:pt x="2999875" y="2710532"/>
                  <a:pt x="2998014" y="2709118"/>
                  <a:pt x="2995335" y="2707928"/>
                </a:cubicBezTo>
                <a:cubicBezTo>
                  <a:pt x="2992656" y="2706737"/>
                  <a:pt x="2989308" y="2705919"/>
                  <a:pt x="2985289" y="2705472"/>
                </a:cubicBezTo>
                <a:cubicBezTo>
                  <a:pt x="2981271" y="2705025"/>
                  <a:pt x="2976137" y="2704802"/>
                  <a:pt x="2969886" y="2704802"/>
                </a:cubicBezTo>
                <a:cubicBezTo>
                  <a:pt x="2963932" y="2704802"/>
                  <a:pt x="2958873" y="2705025"/>
                  <a:pt x="2954705" y="2705472"/>
                </a:cubicBezTo>
                <a:cubicBezTo>
                  <a:pt x="2950538" y="2705919"/>
                  <a:pt x="2947115" y="2706737"/>
                  <a:pt x="2944436" y="2707928"/>
                </a:cubicBezTo>
                <a:cubicBezTo>
                  <a:pt x="2941757" y="2709118"/>
                  <a:pt x="2939971" y="2710532"/>
                  <a:pt x="2939078" y="2712169"/>
                </a:cubicBezTo>
                <a:cubicBezTo>
                  <a:pt x="2938185" y="2713806"/>
                  <a:pt x="2937739" y="2715964"/>
                  <a:pt x="2937739" y="2718643"/>
                </a:cubicBezTo>
                <a:lnTo>
                  <a:pt x="2937739" y="3279874"/>
                </a:lnTo>
                <a:cubicBezTo>
                  <a:pt x="2937739" y="3282255"/>
                  <a:pt x="2938260" y="3284339"/>
                  <a:pt x="2939301" y="3286125"/>
                </a:cubicBezTo>
                <a:cubicBezTo>
                  <a:pt x="2940343" y="3287911"/>
                  <a:pt x="2942278" y="3289399"/>
                  <a:pt x="2945106" y="3290590"/>
                </a:cubicBezTo>
                <a:cubicBezTo>
                  <a:pt x="2947933" y="3291780"/>
                  <a:pt x="2951729" y="3292673"/>
                  <a:pt x="2956491" y="3293269"/>
                </a:cubicBezTo>
                <a:cubicBezTo>
                  <a:pt x="2961254" y="3293864"/>
                  <a:pt x="2967207" y="3294162"/>
                  <a:pt x="2974351" y="3294162"/>
                </a:cubicBezTo>
                <a:cubicBezTo>
                  <a:pt x="2981792" y="3294162"/>
                  <a:pt x="2987894" y="3293864"/>
                  <a:pt x="2992656" y="3293269"/>
                </a:cubicBezTo>
                <a:cubicBezTo>
                  <a:pt x="2997419" y="3292673"/>
                  <a:pt x="3001139" y="3291780"/>
                  <a:pt x="3003818" y="3290590"/>
                </a:cubicBezTo>
                <a:cubicBezTo>
                  <a:pt x="3006498" y="3289399"/>
                  <a:pt x="3008432" y="3287911"/>
                  <a:pt x="3009623" y="3286125"/>
                </a:cubicBezTo>
                <a:cubicBezTo>
                  <a:pt x="3010814" y="3284339"/>
                  <a:pt x="3011409" y="3282255"/>
                  <a:pt x="3011409" y="3279874"/>
                </a:cubicBezTo>
                <a:lnTo>
                  <a:pt x="3011409" y="3078956"/>
                </a:lnTo>
                <a:cubicBezTo>
                  <a:pt x="3022124" y="3089374"/>
                  <a:pt x="3032245" y="3098453"/>
                  <a:pt x="3041770" y="3106192"/>
                </a:cubicBezTo>
                <a:cubicBezTo>
                  <a:pt x="3051295" y="3113931"/>
                  <a:pt x="3060894" y="3120330"/>
                  <a:pt x="3070568" y="3125390"/>
                </a:cubicBezTo>
                <a:cubicBezTo>
                  <a:pt x="3080242" y="3130451"/>
                  <a:pt x="3090139" y="3134171"/>
                  <a:pt x="3100259" y="3136553"/>
                </a:cubicBezTo>
                <a:cubicBezTo>
                  <a:pt x="3110379" y="3138934"/>
                  <a:pt x="3121393" y="3140124"/>
                  <a:pt x="3133299" y="3140124"/>
                </a:cubicBezTo>
                <a:cubicBezTo>
                  <a:pt x="3161279" y="3140124"/>
                  <a:pt x="3186133" y="3134841"/>
                  <a:pt x="3207862" y="3124274"/>
                </a:cubicBezTo>
                <a:cubicBezTo>
                  <a:pt x="3229591" y="3113707"/>
                  <a:pt x="3247822" y="3098676"/>
                  <a:pt x="3262556" y="3079179"/>
                </a:cubicBezTo>
                <a:cubicBezTo>
                  <a:pt x="3277290" y="3059683"/>
                  <a:pt x="3288452" y="3035945"/>
                  <a:pt x="3296043" y="3007965"/>
                </a:cubicBezTo>
                <a:cubicBezTo>
                  <a:pt x="3303633" y="2979985"/>
                  <a:pt x="3307428" y="2948434"/>
                  <a:pt x="3307428" y="2913310"/>
                </a:cubicBezTo>
                <a:cubicBezTo>
                  <a:pt x="3307428" y="2884140"/>
                  <a:pt x="3304451" y="2856533"/>
                  <a:pt x="3298498" y="2830488"/>
                </a:cubicBezTo>
                <a:cubicBezTo>
                  <a:pt x="3292545" y="2804443"/>
                  <a:pt x="3283094" y="2781597"/>
                  <a:pt x="3270146" y="2761952"/>
                </a:cubicBezTo>
                <a:cubicBezTo>
                  <a:pt x="3257198" y="2742307"/>
                  <a:pt x="3240455" y="2726829"/>
                  <a:pt x="3219917" y="2715518"/>
                </a:cubicBezTo>
                <a:cubicBezTo>
                  <a:pt x="3199379" y="2704207"/>
                  <a:pt x="3174524" y="2698551"/>
                  <a:pt x="3145354" y="2698551"/>
                </a:cubicBezTo>
                <a:close/>
                <a:moveTo>
                  <a:pt x="9087762" y="2597199"/>
                </a:moveTo>
                <a:cubicBezTo>
                  <a:pt x="9080618" y="2597199"/>
                  <a:pt x="9074666" y="2597497"/>
                  <a:pt x="9069903" y="2598093"/>
                </a:cubicBezTo>
                <a:cubicBezTo>
                  <a:pt x="9065140" y="2598688"/>
                  <a:pt x="9061346" y="2599655"/>
                  <a:pt x="9058518" y="2600994"/>
                </a:cubicBezTo>
                <a:cubicBezTo>
                  <a:pt x="9055690" y="2602334"/>
                  <a:pt x="9053756" y="2603897"/>
                  <a:pt x="9052714" y="2605683"/>
                </a:cubicBezTo>
                <a:cubicBezTo>
                  <a:pt x="9051672" y="2607468"/>
                  <a:pt x="9051151" y="2609403"/>
                  <a:pt x="9051151" y="2611487"/>
                </a:cubicBezTo>
                <a:lnTo>
                  <a:pt x="9051151" y="2707034"/>
                </a:lnTo>
                <a:lnTo>
                  <a:pt x="8995340" y="2707034"/>
                </a:lnTo>
                <a:cubicBezTo>
                  <a:pt x="8992959" y="2707034"/>
                  <a:pt x="8990801" y="2707555"/>
                  <a:pt x="8988866" y="2708597"/>
                </a:cubicBezTo>
                <a:cubicBezTo>
                  <a:pt x="8986932" y="2709639"/>
                  <a:pt x="8985368" y="2711425"/>
                  <a:pt x="8984178" y="2713955"/>
                </a:cubicBezTo>
                <a:cubicBezTo>
                  <a:pt x="8982988" y="2716485"/>
                  <a:pt x="8982020" y="2719685"/>
                  <a:pt x="8981276" y="2723554"/>
                </a:cubicBezTo>
                <a:cubicBezTo>
                  <a:pt x="8980532" y="2727424"/>
                  <a:pt x="8980160" y="2732187"/>
                  <a:pt x="8980160" y="2737842"/>
                </a:cubicBezTo>
                <a:cubicBezTo>
                  <a:pt x="8980160" y="2748558"/>
                  <a:pt x="8981499" y="2756297"/>
                  <a:pt x="8984178" y="2761059"/>
                </a:cubicBezTo>
                <a:cubicBezTo>
                  <a:pt x="8986857" y="2765822"/>
                  <a:pt x="8990429" y="2768203"/>
                  <a:pt x="8994894" y="2768203"/>
                </a:cubicBezTo>
                <a:lnTo>
                  <a:pt x="9051151" y="2768203"/>
                </a:lnTo>
                <a:lnTo>
                  <a:pt x="9051151" y="3003054"/>
                </a:lnTo>
                <a:cubicBezTo>
                  <a:pt x="9051151" y="3026271"/>
                  <a:pt x="9053309" y="3046437"/>
                  <a:pt x="9057625" y="3063552"/>
                </a:cubicBezTo>
                <a:cubicBezTo>
                  <a:pt x="9061941" y="3080668"/>
                  <a:pt x="9068862" y="3094806"/>
                  <a:pt x="9078386" y="3105968"/>
                </a:cubicBezTo>
                <a:cubicBezTo>
                  <a:pt x="9087912" y="3117130"/>
                  <a:pt x="9100115" y="3125465"/>
                  <a:pt x="9114998" y="3130971"/>
                </a:cubicBezTo>
                <a:cubicBezTo>
                  <a:pt x="9129881" y="3136478"/>
                  <a:pt x="9147740" y="3139231"/>
                  <a:pt x="9168576" y="3139231"/>
                </a:cubicBezTo>
                <a:cubicBezTo>
                  <a:pt x="9175422" y="3139231"/>
                  <a:pt x="9182268" y="3138785"/>
                  <a:pt x="9189114" y="3137892"/>
                </a:cubicBezTo>
                <a:cubicBezTo>
                  <a:pt x="9195960" y="3136999"/>
                  <a:pt x="9202434" y="3135883"/>
                  <a:pt x="9208536" y="3134544"/>
                </a:cubicBezTo>
                <a:cubicBezTo>
                  <a:pt x="9214638" y="3133204"/>
                  <a:pt x="9220070" y="3131492"/>
                  <a:pt x="9224833" y="3129409"/>
                </a:cubicBezTo>
                <a:cubicBezTo>
                  <a:pt x="9229596" y="3127325"/>
                  <a:pt x="9233168" y="3125093"/>
                  <a:pt x="9235549" y="3122712"/>
                </a:cubicBezTo>
                <a:cubicBezTo>
                  <a:pt x="9237930" y="3120330"/>
                  <a:pt x="9239716" y="3116610"/>
                  <a:pt x="9240907" y="3111549"/>
                </a:cubicBezTo>
                <a:cubicBezTo>
                  <a:pt x="9242097" y="3106489"/>
                  <a:pt x="9242693" y="3099643"/>
                  <a:pt x="9242693" y="3091011"/>
                </a:cubicBezTo>
                <a:cubicBezTo>
                  <a:pt x="9242693" y="3085653"/>
                  <a:pt x="9242395" y="3081188"/>
                  <a:pt x="9241800" y="3077617"/>
                </a:cubicBezTo>
                <a:cubicBezTo>
                  <a:pt x="9241204" y="3074045"/>
                  <a:pt x="9240535" y="3071217"/>
                  <a:pt x="9239790" y="3069133"/>
                </a:cubicBezTo>
                <a:cubicBezTo>
                  <a:pt x="9239046" y="3067050"/>
                  <a:pt x="9238004" y="3065636"/>
                  <a:pt x="9236665" y="3064892"/>
                </a:cubicBezTo>
                <a:cubicBezTo>
                  <a:pt x="9235326" y="3064148"/>
                  <a:pt x="9233912" y="3063776"/>
                  <a:pt x="9232423" y="3063776"/>
                </a:cubicBezTo>
                <a:cubicBezTo>
                  <a:pt x="9230042" y="3063776"/>
                  <a:pt x="9227363" y="3064445"/>
                  <a:pt x="9224387" y="3065785"/>
                </a:cubicBezTo>
                <a:cubicBezTo>
                  <a:pt x="9221410" y="3067124"/>
                  <a:pt x="9217838" y="3068538"/>
                  <a:pt x="9213671" y="3070026"/>
                </a:cubicBezTo>
                <a:cubicBezTo>
                  <a:pt x="9209504" y="3071515"/>
                  <a:pt x="9204742" y="3072928"/>
                  <a:pt x="9199384" y="3074268"/>
                </a:cubicBezTo>
                <a:cubicBezTo>
                  <a:pt x="9194026" y="3075607"/>
                  <a:pt x="9187924" y="3076277"/>
                  <a:pt x="9181078" y="3076277"/>
                </a:cubicBezTo>
                <a:cubicBezTo>
                  <a:pt x="9159944" y="3076277"/>
                  <a:pt x="9145284" y="3069208"/>
                  <a:pt x="9137099" y="3055069"/>
                </a:cubicBezTo>
                <a:cubicBezTo>
                  <a:pt x="9128914" y="3040930"/>
                  <a:pt x="9124820" y="3020020"/>
                  <a:pt x="9124820" y="2992338"/>
                </a:cubicBezTo>
                <a:lnTo>
                  <a:pt x="9124820" y="2768203"/>
                </a:lnTo>
                <a:lnTo>
                  <a:pt x="9227959" y="2768203"/>
                </a:lnTo>
                <a:cubicBezTo>
                  <a:pt x="9232423" y="2768203"/>
                  <a:pt x="9235995" y="2765822"/>
                  <a:pt x="9238674" y="2761059"/>
                </a:cubicBezTo>
                <a:cubicBezTo>
                  <a:pt x="9241353" y="2756297"/>
                  <a:pt x="9242693" y="2748558"/>
                  <a:pt x="9242693" y="2737842"/>
                </a:cubicBezTo>
                <a:cubicBezTo>
                  <a:pt x="9242693" y="2732187"/>
                  <a:pt x="9242395" y="2727424"/>
                  <a:pt x="9241800" y="2723554"/>
                </a:cubicBezTo>
                <a:cubicBezTo>
                  <a:pt x="9241204" y="2719685"/>
                  <a:pt x="9240237" y="2716485"/>
                  <a:pt x="9238897" y="2713955"/>
                </a:cubicBezTo>
                <a:cubicBezTo>
                  <a:pt x="9237558" y="2711425"/>
                  <a:pt x="9235995" y="2709639"/>
                  <a:pt x="9234209" y="2708597"/>
                </a:cubicBezTo>
                <a:cubicBezTo>
                  <a:pt x="9232423" y="2707555"/>
                  <a:pt x="9230340" y="2707034"/>
                  <a:pt x="9227959" y="2707034"/>
                </a:cubicBezTo>
                <a:lnTo>
                  <a:pt x="9124820" y="2707034"/>
                </a:lnTo>
                <a:lnTo>
                  <a:pt x="9124820" y="2611487"/>
                </a:lnTo>
                <a:cubicBezTo>
                  <a:pt x="9124820" y="2609403"/>
                  <a:pt x="9124226" y="2607468"/>
                  <a:pt x="9123035" y="2605683"/>
                </a:cubicBezTo>
                <a:cubicBezTo>
                  <a:pt x="9121844" y="2603897"/>
                  <a:pt x="9119910" y="2602334"/>
                  <a:pt x="9117230" y="2600994"/>
                </a:cubicBezTo>
                <a:cubicBezTo>
                  <a:pt x="9114552" y="2599655"/>
                  <a:pt x="9110831" y="2598688"/>
                  <a:pt x="9106068" y="2598093"/>
                </a:cubicBezTo>
                <a:cubicBezTo>
                  <a:pt x="9101306" y="2597497"/>
                  <a:pt x="9095204" y="2597199"/>
                  <a:pt x="9087762" y="2597199"/>
                </a:cubicBezTo>
                <a:close/>
                <a:moveTo>
                  <a:pt x="9501654" y="2553891"/>
                </a:moveTo>
                <a:cubicBezTo>
                  <a:pt x="9499272" y="2553891"/>
                  <a:pt x="9497114" y="2554486"/>
                  <a:pt x="9495179" y="2555677"/>
                </a:cubicBezTo>
                <a:cubicBezTo>
                  <a:pt x="9493245" y="2556867"/>
                  <a:pt x="9491682" y="2558802"/>
                  <a:pt x="9490491" y="2561481"/>
                </a:cubicBezTo>
                <a:cubicBezTo>
                  <a:pt x="9489301" y="2564159"/>
                  <a:pt x="9488333" y="2567657"/>
                  <a:pt x="9487589" y="2571973"/>
                </a:cubicBezTo>
                <a:cubicBezTo>
                  <a:pt x="9486845" y="2576289"/>
                  <a:pt x="9486473" y="2581275"/>
                  <a:pt x="9486473" y="2586930"/>
                </a:cubicBezTo>
                <a:cubicBezTo>
                  <a:pt x="9486473" y="2592586"/>
                  <a:pt x="9486845" y="2597497"/>
                  <a:pt x="9487589" y="2601664"/>
                </a:cubicBezTo>
                <a:cubicBezTo>
                  <a:pt x="9488333" y="2605832"/>
                  <a:pt x="9489301" y="2609180"/>
                  <a:pt x="9490491" y="2611710"/>
                </a:cubicBezTo>
                <a:cubicBezTo>
                  <a:pt x="9491682" y="2614240"/>
                  <a:pt x="9493245" y="2616101"/>
                  <a:pt x="9495179" y="2617291"/>
                </a:cubicBezTo>
                <a:cubicBezTo>
                  <a:pt x="9497114" y="2618482"/>
                  <a:pt x="9499272" y="2619077"/>
                  <a:pt x="9501654" y="2619077"/>
                </a:cubicBezTo>
                <a:lnTo>
                  <a:pt x="9664174" y="2619077"/>
                </a:lnTo>
                <a:lnTo>
                  <a:pt x="9664174" y="3120033"/>
                </a:lnTo>
                <a:cubicBezTo>
                  <a:pt x="9664174" y="3122414"/>
                  <a:pt x="9664769" y="3124498"/>
                  <a:pt x="9665960" y="3126283"/>
                </a:cubicBezTo>
                <a:cubicBezTo>
                  <a:pt x="9667150" y="3128069"/>
                  <a:pt x="9669234" y="3129483"/>
                  <a:pt x="9672211" y="3130525"/>
                </a:cubicBezTo>
                <a:cubicBezTo>
                  <a:pt x="9675187" y="3131567"/>
                  <a:pt x="9679205" y="3132460"/>
                  <a:pt x="9684266" y="3133204"/>
                </a:cubicBezTo>
                <a:cubicBezTo>
                  <a:pt x="9689326" y="3133948"/>
                  <a:pt x="9695428" y="3134320"/>
                  <a:pt x="9702571" y="3134320"/>
                </a:cubicBezTo>
                <a:cubicBezTo>
                  <a:pt x="9710013" y="3134320"/>
                  <a:pt x="9716189" y="3133948"/>
                  <a:pt x="9721101" y="3133204"/>
                </a:cubicBezTo>
                <a:cubicBezTo>
                  <a:pt x="9726012" y="3132460"/>
                  <a:pt x="9729956" y="3131567"/>
                  <a:pt x="9732932" y="3130525"/>
                </a:cubicBezTo>
                <a:cubicBezTo>
                  <a:pt x="9735909" y="3129483"/>
                  <a:pt x="9737993" y="3128069"/>
                  <a:pt x="9739183" y="3126283"/>
                </a:cubicBezTo>
                <a:cubicBezTo>
                  <a:pt x="9740374" y="3124498"/>
                  <a:pt x="9740969" y="3122414"/>
                  <a:pt x="9740969" y="3120033"/>
                </a:cubicBezTo>
                <a:lnTo>
                  <a:pt x="9740969" y="2619077"/>
                </a:lnTo>
                <a:lnTo>
                  <a:pt x="9903489" y="2619077"/>
                </a:lnTo>
                <a:cubicBezTo>
                  <a:pt x="9905871" y="2619077"/>
                  <a:pt x="9908029" y="2618482"/>
                  <a:pt x="9909963" y="2617291"/>
                </a:cubicBezTo>
                <a:cubicBezTo>
                  <a:pt x="9911898" y="2616101"/>
                  <a:pt x="9913535" y="2614240"/>
                  <a:pt x="9914875" y="2611710"/>
                </a:cubicBezTo>
                <a:cubicBezTo>
                  <a:pt x="9916214" y="2609180"/>
                  <a:pt x="9917182" y="2605832"/>
                  <a:pt x="9917777" y="2601664"/>
                </a:cubicBezTo>
                <a:cubicBezTo>
                  <a:pt x="9918372" y="2597497"/>
                  <a:pt x="9918670" y="2592586"/>
                  <a:pt x="9918670" y="2586930"/>
                </a:cubicBezTo>
                <a:cubicBezTo>
                  <a:pt x="9918670" y="2581275"/>
                  <a:pt x="9918372" y="2576289"/>
                  <a:pt x="9917777" y="2571973"/>
                </a:cubicBezTo>
                <a:cubicBezTo>
                  <a:pt x="9917182" y="2567657"/>
                  <a:pt x="9916214" y="2564159"/>
                  <a:pt x="9914875" y="2561481"/>
                </a:cubicBezTo>
                <a:cubicBezTo>
                  <a:pt x="9913535" y="2558802"/>
                  <a:pt x="9911898" y="2556867"/>
                  <a:pt x="9909963" y="2555677"/>
                </a:cubicBezTo>
                <a:cubicBezTo>
                  <a:pt x="9908029" y="2554486"/>
                  <a:pt x="9905871" y="2553891"/>
                  <a:pt x="9903489" y="2553891"/>
                </a:cubicBezTo>
                <a:close/>
                <a:moveTo>
                  <a:pt x="5788286" y="2553891"/>
                </a:moveTo>
                <a:cubicBezTo>
                  <a:pt x="5780123" y="2553891"/>
                  <a:pt x="5772717" y="2556569"/>
                  <a:pt x="5766070" y="2561927"/>
                </a:cubicBezTo>
                <a:cubicBezTo>
                  <a:pt x="5759421" y="2567285"/>
                  <a:pt x="5756097" y="2576215"/>
                  <a:pt x="5756097" y="2588716"/>
                </a:cubicBezTo>
                <a:lnTo>
                  <a:pt x="5756097" y="3120033"/>
                </a:lnTo>
                <a:cubicBezTo>
                  <a:pt x="5756097" y="3122414"/>
                  <a:pt x="5756633" y="3124498"/>
                  <a:pt x="5757705" y="3126283"/>
                </a:cubicBezTo>
                <a:cubicBezTo>
                  <a:pt x="5758777" y="3128069"/>
                  <a:pt x="5760770" y="3129483"/>
                  <a:pt x="5763684" y="3130525"/>
                </a:cubicBezTo>
                <a:cubicBezTo>
                  <a:pt x="5766597" y="3131567"/>
                  <a:pt x="5770506" y="3132460"/>
                  <a:pt x="5775410" y="3133204"/>
                </a:cubicBezTo>
                <a:cubicBezTo>
                  <a:pt x="5780315" y="3133948"/>
                  <a:pt x="5786446" y="3134320"/>
                  <a:pt x="5793804" y="3134320"/>
                </a:cubicBezTo>
                <a:cubicBezTo>
                  <a:pt x="5801468" y="3134320"/>
                  <a:pt x="5807753" y="3133948"/>
                  <a:pt x="5812657" y="3133204"/>
                </a:cubicBezTo>
                <a:cubicBezTo>
                  <a:pt x="5817562" y="3132460"/>
                  <a:pt x="5821548" y="3131567"/>
                  <a:pt x="5824614" y="3130525"/>
                </a:cubicBezTo>
                <a:cubicBezTo>
                  <a:pt x="5827681" y="3129483"/>
                  <a:pt x="5829828" y="3128069"/>
                  <a:pt x="5831054" y="3126283"/>
                </a:cubicBezTo>
                <a:cubicBezTo>
                  <a:pt x="5832279" y="3124498"/>
                  <a:pt x="5832892" y="3122414"/>
                  <a:pt x="5832892" y="3120033"/>
                </a:cubicBezTo>
                <a:lnTo>
                  <a:pt x="5832892" y="2616845"/>
                </a:lnTo>
                <a:lnTo>
                  <a:pt x="5833339" y="2616845"/>
                </a:lnTo>
                <a:lnTo>
                  <a:pt x="6028005" y="3122265"/>
                </a:lnTo>
                <a:cubicBezTo>
                  <a:pt x="6028601" y="3124051"/>
                  <a:pt x="6029717" y="3125688"/>
                  <a:pt x="6031355" y="3127176"/>
                </a:cubicBezTo>
                <a:cubicBezTo>
                  <a:pt x="6032992" y="3128665"/>
                  <a:pt x="6035298" y="3129930"/>
                  <a:pt x="6038274" y="3130971"/>
                </a:cubicBezTo>
                <a:cubicBezTo>
                  <a:pt x="6041251" y="3132013"/>
                  <a:pt x="6044972" y="3132832"/>
                  <a:pt x="6049437" y="3133427"/>
                </a:cubicBezTo>
                <a:cubicBezTo>
                  <a:pt x="6053902" y="3134022"/>
                  <a:pt x="6059260" y="3134320"/>
                  <a:pt x="6065511" y="3134320"/>
                </a:cubicBezTo>
                <a:cubicBezTo>
                  <a:pt x="6071464" y="3134320"/>
                  <a:pt x="6076598" y="3134097"/>
                  <a:pt x="6080915" y="3133650"/>
                </a:cubicBezTo>
                <a:cubicBezTo>
                  <a:pt x="6085230" y="3133204"/>
                  <a:pt x="6088950" y="3132460"/>
                  <a:pt x="6092076" y="3131418"/>
                </a:cubicBezTo>
                <a:cubicBezTo>
                  <a:pt x="6095201" y="3130376"/>
                  <a:pt x="6097582" y="3129111"/>
                  <a:pt x="6099220" y="3127623"/>
                </a:cubicBezTo>
                <a:cubicBezTo>
                  <a:pt x="6100857" y="3126135"/>
                  <a:pt x="6102122" y="3124349"/>
                  <a:pt x="6103015" y="3122265"/>
                </a:cubicBezTo>
                <a:lnTo>
                  <a:pt x="6306612" y="2616845"/>
                </a:lnTo>
                <a:lnTo>
                  <a:pt x="6307505" y="2616845"/>
                </a:lnTo>
                <a:lnTo>
                  <a:pt x="6307505" y="3120033"/>
                </a:lnTo>
                <a:cubicBezTo>
                  <a:pt x="6307505" y="3122414"/>
                  <a:pt x="6308117" y="3124498"/>
                  <a:pt x="6309343" y="3126283"/>
                </a:cubicBezTo>
                <a:cubicBezTo>
                  <a:pt x="6310569" y="3128069"/>
                  <a:pt x="6312639" y="3129483"/>
                  <a:pt x="6315552" y="3130525"/>
                </a:cubicBezTo>
                <a:cubicBezTo>
                  <a:pt x="6318465" y="3131567"/>
                  <a:pt x="6322451" y="3132460"/>
                  <a:pt x="6327509" y="3133204"/>
                </a:cubicBezTo>
                <a:cubicBezTo>
                  <a:pt x="6332568" y="3133948"/>
                  <a:pt x="6338621" y="3134320"/>
                  <a:pt x="6345673" y="3134320"/>
                </a:cubicBezTo>
                <a:cubicBezTo>
                  <a:pt x="6353337" y="3134320"/>
                  <a:pt x="6359545" y="3133948"/>
                  <a:pt x="6364296" y="3133204"/>
                </a:cubicBezTo>
                <a:cubicBezTo>
                  <a:pt x="6369047" y="3132460"/>
                  <a:pt x="6372956" y="3131567"/>
                  <a:pt x="6376022" y="3130525"/>
                </a:cubicBezTo>
                <a:cubicBezTo>
                  <a:pt x="6379090" y="3129483"/>
                  <a:pt x="6381236" y="3128069"/>
                  <a:pt x="6382462" y="3126283"/>
                </a:cubicBezTo>
                <a:cubicBezTo>
                  <a:pt x="6383688" y="3124498"/>
                  <a:pt x="6384300" y="3122414"/>
                  <a:pt x="6384300" y="3120033"/>
                </a:cubicBezTo>
                <a:lnTo>
                  <a:pt x="6384300" y="2588716"/>
                </a:lnTo>
                <a:cubicBezTo>
                  <a:pt x="6384300" y="2582465"/>
                  <a:pt x="6383393" y="2577182"/>
                  <a:pt x="6381580" y="2572866"/>
                </a:cubicBezTo>
                <a:cubicBezTo>
                  <a:pt x="6379765" y="2568550"/>
                  <a:pt x="6377421" y="2564978"/>
                  <a:pt x="6374547" y="2562150"/>
                </a:cubicBezTo>
                <a:cubicBezTo>
                  <a:pt x="6371673" y="2559323"/>
                  <a:pt x="6368195" y="2557239"/>
                  <a:pt x="6364114" y="2555900"/>
                </a:cubicBezTo>
                <a:cubicBezTo>
                  <a:pt x="6360033" y="2554560"/>
                  <a:pt x="6355723" y="2553891"/>
                  <a:pt x="6351183" y="2553891"/>
                </a:cubicBezTo>
                <a:lnTo>
                  <a:pt x="6301743" y="2553891"/>
                </a:lnTo>
                <a:cubicBezTo>
                  <a:pt x="6294180" y="2553891"/>
                  <a:pt x="6287527" y="2554709"/>
                  <a:pt x="6281783" y="2556346"/>
                </a:cubicBezTo>
                <a:cubicBezTo>
                  <a:pt x="6276039" y="2557983"/>
                  <a:pt x="6270823" y="2560662"/>
                  <a:pt x="6266136" y="2564383"/>
                </a:cubicBezTo>
                <a:cubicBezTo>
                  <a:pt x="6261447" y="2568103"/>
                  <a:pt x="6257137" y="2573089"/>
                  <a:pt x="6253205" y="2579340"/>
                </a:cubicBezTo>
                <a:cubicBezTo>
                  <a:pt x="6249273" y="2585591"/>
                  <a:pt x="6245643" y="2593181"/>
                  <a:pt x="6242318" y="2602111"/>
                </a:cubicBezTo>
                <a:lnTo>
                  <a:pt x="6070422" y="3019127"/>
                </a:lnTo>
                <a:lnTo>
                  <a:pt x="6068189" y="3019127"/>
                </a:lnTo>
                <a:lnTo>
                  <a:pt x="5902990" y="2600771"/>
                </a:lnTo>
                <a:cubicBezTo>
                  <a:pt x="5900270" y="2592734"/>
                  <a:pt x="5897095" y="2585740"/>
                  <a:pt x="5893468" y="2579787"/>
                </a:cubicBezTo>
                <a:cubicBezTo>
                  <a:pt x="5889840" y="2573834"/>
                  <a:pt x="5885306" y="2568922"/>
                  <a:pt x="5879867" y="2565052"/>
                </a:cubicBezTo>
                <a:cubicBezTo>
                  <a:pt x="5874427" y="2561183"/>
                  <a:pt x="5868080" y="2558355"/>
                  <a:pt x="5860825" y="2556569"/>
                </a:cubicBezTo>
                <a:cubicBezTo>
                  <a:pt x="5853570" y="2554783"/>
                  <a:pt x="5845108" y="2553891"/>
                  <a:pt x="5835439" y="2553891"/>
                </a:cubicBezTo>
                <a:close/>
                <a:moveTo>
                  <a:pt x="2127072" y="2553891"/>
                </a:moveTo>
                <a:cubicBezTo>
                  <a:pt x="2120226" y="2553891"/>
                  <a:pt x="2113752" y="2556197"/>
                  <a:pt x="2107650" y="2560811"/>
                </a:cubicBezTo>
                <a:cubicBezTo>
                  <a:pt x="2101548" y="2565425"/>
                  <a:pt x="2098497" y="2573536"/>
                  <a:pt x="2098497" y="2585144"/>
                </a:cubicBezTo>
                <a:lnTo>
                  <a:pt x="2098497" y="3100387"/>
                </a:lnTo>
                <a:cubicBezTo>
                  <a:pt x="2098497" y="3111996"/>
                  <a:pt x="2101548" y="3120107"/>
                  <a:pt x="2107650" y="3124721"/>
                </a:cubicBezTo>
                <a:cubicBezTo>
                  <a:pt x="2113752" y="3129334"/>
                  <a:pt x="2120226" y="3131641"/>
                  <a:pt x="2127072" y="3131641"/>
                </a:cubicBezTo>
                <a:lnTo>
                  <a:pt x="2404339" y="3131641"/>
                </a:lnTo>
                <a:cubicBezTo>
                  <a:pt x="2406720" y="3131641"/>
                  <a:pt x="2408878" y="3131046"/>
                  <a:pt x="2410813" y="3129855"/>
                </a:cubicBezTo>
                <a:cubicBezTo>
                  <a:pt x="2412747" y="3128665"/>
                  <a:pt x="2414459" y="3126730"/>
                  <a:pt x="2415947" y="3124051"/>
                </a:cubicBezTo>
                <a:cubicBezTo>
                  <a:pt x="2417436" y="3121372"/>
                  <a:pt x="2418478" y="3118023"/>
                  <a:pt x="2419072" y="3114005"/>
                </a:cubicBezTo>
                <a:cubicBezTo>
                  <a:pt x="2419668" y="3109987"/>
                  <a:pt x="2419966" y="3105299"/>
                  <a:pt x="2419966" y="3099941"/>
                </a:cubicBezTo>
                <a:cubicBezTo>
                  <a:pt x="2419966" y="3093988"/>
                  <a:pt x="2419668" y="3089002"/>
                  <a:pt x="2419072" y="3084984"/>
                </a:cubicBezTo>
                <a:cubicBezTo>
                  <a:pt x="2418478" y="3080965"/>
                  <a:pt x="2417436" y="3077691"/>
                  <a:pt x="2415947" y="3075161"/>
                </a:cubicBezTo>
                <a:cubicBezTo>
                  <a:pt x="2414459" y="3072631"/>
                  <a:pt x="2412747" y="3070771"/>
                  <a:pt x="2410813" y="3069580"/>
                </a:cubicBezTo>
                <a:cubicBezTo>
                  <a:pt x="2408878" y="3068389"/>
                  <a:pt x="2406720" y="3067794"/>
                  <a:pt x="2404339" y="3067794"/>
                </a:cubicBezTo>
                <a:lnTo>
                  <a:pt x="2175292" y="3067794"/>
                </a:lnTo>
                <a:lnTo>
                  <a:pt x="2175292" y="2861072"/>
                </a:lnTo>
                <a:lnTo>
                  <a:pt x="2369067" y="2861072"/>
                </a:lnTo>
                <a:cubicBezTo>
                  <a:pt x="2371448" y="2861072"/>
                  <a:pt x="2373606" y="2860551"/>
                  <a:pt x="2375540" y="2859509"/>
                </a:cubicBezTo>
                <a:cubicBezTo>
                  <a:pt x="2377475" y="2858467"/>
                  <a:pt x="2379113" y="2856756"/>
                  <a:pt x="2380452" y="2854375"/>
                </a:cubicBezTo>
                <a:cubicBezTo>
                  <a:pt x="2381791" y="2851993"/>
                  <a:pt x="2382758" y="2848868"/>
                  <a:pt x="2383354" y="2844998"/>
                </a:cubicBezTo>
                <a:cubicBezTo>
                  <a:pt x="2383950" y="2841129"/>
                  <a:pt x="2384247" y="2836515"/>
                  <a:pt x="2384247" y="2831157"/>
                </a:cubicBezTo>
                <a:cubicBezTo>
                  <a:pt x="2384247" y="2825502"/>
                  <a:pt x="2383950" y="2820590"/>
                  <a:pt x="2383354" y="2816423"/>
                </a:cubicBezTo>
                <a:cubicBezTo>
                  <a:pt x="2382758" y="2812256"/>
                  <a:pt x="2381791" y="2808982"/>
                  <a:pt x="2380452" y="2806601"/>
                </a:cubicBezTo>
                <a:cubicBezTo>
                  <a:pt x="2379113" y="2804219"/>
                  <a:pt x="2377475" y="2802359"/>
                  <a:pt x="2375540" y="2801019"/>
                </a:cubicBezTo>
                <a:cubicBezTo>
                  <a:pt x="2373606" y="2799680"/>
                  <a:pt x="2371448" y="2799010"/>
                  <a:pt x="2369067" y="2799010"/>
                </a:cubicBezTo>
                <a:lnTo>
                  <a:pt x="2175292" y="2799010"/>
                </a:lnTo>
                <a:lnTo>
                  <a:pt x="2175292" y="2617738"/>
                </a:lnTo>
                <a:lnTo>
                  <a:pt x="2401213" y="2617738"/>
                </a:lnTo>
                <a:cubicBezTo>
                  <a:pt x="2403595" y="2617738"/>
                  <a:pt x="2405752" y="2617142"/>
                  <a:pt x="2407687" y="2615952"/>
                </a:cubicBezTo>
                <a:cubicBezTo>
                  <a:pt x="2409622" y="2614761"/>
                  <a:pt x="2411185" y="2612901"/>
                  <a:pt x="2412376" y="2610371"/>
                </a:cubicBezTo>
                <a:cubicBezTo>
                  <a:pt x="2413566" y="2607841"/>
                  <a:pt x="2414533" y="2604566"/>
                  <a:pt x="2415277" y="2600548"/>
                </a:cubicBezTo>
                <a:cubicBezTo>
                  <a:pt x="2416022" y="2596530"/>
                  <a:pt x="2416394" y="2591842"/>
                  <a:pt x="2416394" y="2586484"/>
                </a:cubicBezTo>
                <a:cubicBezTo>
                  <a:pt x="2416394" y="2580531"/>
                  <a:pt x="2416022" y="2575545"/>
                  <a:pt x="2415277" y="2571526"/>
                </a:cubicBezTo>
                <a:cubicBezTo>
                  <a:pt x="2414533" y="2567508"/>
                  <a:pt x="2413566" y="2564159"/>
                  <a:pt x="2412376" y="2561481"/>
                </a:cubicBezTo>
                <a:cubicBezTo>
                  <a:pt x="2411185" y="2558802"/>
                  <a:pt x="2409622" y="2556867"/>
                  <a:pt x="2407687" y="2555677"/>
                </a:cubicBezTo>
                <a:cubicBezTo>
                  <a:pt x="2405752" y="2554486"/>
                  <a:pt x="2403595" y="2553891"/>
                  <a:pt x="2401213" y="2553891"/>
                </a:cubicBezTo>
                <a:close/>
                <a:moveTo>
                  <a:pt x="1211183" y="2551211"/>
                </a:moveTo>
                <a:cubicBezTo>
                  <a:pt x="1201063" y="2551211"/>
                  <a:pt x="1193026" y="2551509"/>
                  <a:pt x="1187073" y="2552104"/>
                </a:cubicBezTo>
                <a:cubicBezTo>
                  <a:pt x="1181120" y="2552700"/>
                  <a:pt x="1176804" y="2554039"/>
                  <a:pt x="1174125" y="2556123"/>
                </a:cubicBezTo>
                <a:cubicBezTo>
                  <a:pt x="1171447" y="2558206"/>
                  <a:pt x="1170181" y="2561257"/>
                  <a:pt x="1170330" y="2565276"/>
                </a:cubicBezTo>
                <a:cubicBezTo>
                  <a:pt x="1170479" y="2569294"/>
                  <a:pt x="1171744" y="2574577"/>
                  <a:pt x="1174125" y="2581126"/>
                </a:cubicBezTo>
                <a:lnTo>
                  <a:pt x="1362988" y="3117800"/>
                </a:lnTo>
                <a:cubicBezTo>
                  <a:pt x="1363881" y="3120181"/>
                  <a:pt x="1364848" y="3122191"/>
                  <a:pt x="1365890" y="3123828"/>
                </a:cubicBezTo>
                <a:cubicBezTo>
                  <a:pt x="1366932" y="3125465"/>
                  <a:pt x="1368346" y="3126879"/>
                  <a:pt x="1370132" y="3128069"/>
                </a:cubicBezTo>
                <a:cubicBezTo>
                  <a:pt x="1371918" y="3129260"/>
                  <a:pt x="1374076" y="3130227"/>
                  <a:pt x="1376606" y="3130971"/>
                </a:cubicBezTo>
                <a:cubicBezTo>
                  <a:pt x="1379136" y="3131716"/>
                  <a:pt x="1382187" y="3132385"/>
                  <a:pt x="1385759" y="3132981"/>
                </a:cubicBezTo>
                <a:cubicBezTo>
                  <a:pt x="1389331" y="3133576"/>
                  <a:pt x="1393572" y="3133948"/>
                  <a:pt x="1398484" y="3134097"/>
                </a:cubicBezTo>
                <a:cubicBezTo>
                  <a:pt x="1403395" y="3134246"/>
                  <a:pt x="1409125" y="3134320"/>
                  <a:pt x="1415673" y="3134320"/>
                </a:cubicBezTo>
                <a:cubicBezTo>
                  <a:pt x="1424305" y="3134320"/>
                  <a:pt x="1431524" y="3134097"/>
                  <a:pt x="1437328" y="3133650"/>
                </a:cubicBezTo>
                <a:cubicBezTo>
                  <a:pt x="1443132" y="3133204"/>
                  <a:pt x="1447895" y="3132385"/>
                  <a:pt x="1451615" y="3131195"/>
                </a:cubicBezTo>
                <a:cubicBezTo>
                  <a:pt x="1455336" y="3130004"/>
                  <a:pt x="1458238" y="3128367"/>
                  <a:pt x="1460322" y="3126283"/>
                </a:cubicBezTo>
                <a:cubicBezTo>
                  <a:pt x="1462405" y="3124200"/>
                  <a:pt x="1464042" y="3121521"/>
                  <a:pt x="1465233" y="3118247"/>
                </a:cubicBezTo>
                <a:lnTo>
                  <a:pt x="1653649" y="2581572"/>
                </a:lnTo>
                <a:cubicBezTo>
                  <a:pt x="1656031" y="2575024"/>
                  <a:pt x="1657444" y="2569741"/>
                  <a:pt x="1657891" y="2565722"/>
                </a:cubicBezTo>
                <a:cubicBezTo>
                  <a:pt x="1658337" y="2561704"/>
                  <a:pt x="1657593" y="2558653"/>
                  <a:pt x="1655659" y="2556569"/>
                </a:cubicBezTo>
                <a:cubicBezTo>
                  <a:pt x="1653724" y="2554486"/>
                  <a:pt x="1650078" y="2553072"/>
                  <a:pt x="1644720" y="2552328"/>
                </a:cubicBezTo>
                <a:cubicBezTo>
                  <a:pt x="1639362" y="2551584"/>
                  <a:pt x="1632069" y="2551211"/>
                  <a:pt x="1622842" y="2551211"/>
                </a:cubicBezTo>
                <a:cubicBezTo>
                  <a:pt x="1613912" y="2551211"/>
                  <a:pt x="1606769" y="2551435"/>
                  <a:pt x="1601411" y="2551881"/>
                </a:cubicBezTo>
                <a:cubicBezTo>
                  <a:pt x="1596053" y="2552328"/>
                  <a:pt x="1591886" y="2553146"/>
                  <a:pt x="1588909" y="2554337"/>
                </a:cubicBezTo>
                <a:cubicBezTo>
                  <a:pt x="1585933" y="2555528"/>
                  <a:pt x="1583849" y="2557165"/>
                  <a:pt x="1582658" y="2559248"/>
                </a:cubicBezTo>
                <a:cubicBezTo>
                  <a:pt x="1581468" y="2561332"/>
                  <a:pt x="1580426" y="2564011"/>
                  <a:pt x="1579533" y="2567285"/>
                </a:cubicBezTo>
                <a:lnTo>
                  <a:pt x="1418352" y="3052614"/>
                </a:lnTo>
                <a:lnTo>
                  <a:pt x="1417906" y="3052614"/>
                </a:lnTo>
                <a:lnTo>
                  <a:pt x="1252260" y="2566392"/>
                </a:lnTo>
                <a:cubicBezTo>
                  <a:pt x="1251069" y="2563415"/>
                  <a:pt x="1249804" y="2560960"/>
                  <a:pt x="1248465" y="2559025"/>
                </a:cubicBezTo>
                <a:cubicBezTo>
                  <a:pt x="1247125" y="2557090"/>
                  <a:pt x="1245116" y="2555528"/>
                  <a:pt x="1242437" y="2554337"/>
                </a:cubicBezTo>
                <a:cubicBezTo>
                  <a:pt x="1239758" y="2553146"/>
                  <a:pt x="1235963" y="2552328"/>
                  <a:pt x="1231052" y="2551881"/>
                </a:cubicBezTo>
                <a:cubicBezTo>
                  <a:pt x="1226141" y="2551435"/>
                  <a:pt x="1219518" y="2551211"/>
                  <a:pt x="1211183" y="2551211"/>
                </a:cubicBezTo>
                <a:close/>
                <a:moveTo>
                  <a:pt x="1041519" y="2551211"/>
                </a:moveTo>
                <a:cubicBezTo>
                  <a:pt x="1034673" y="2551211"/>
                  <a:pt x="1028795" y="2551584"/>
                  <a:pt x="1023883" y="2552328"/>
                </a:cubicBezTo>
                <a:cubicBezTo>
                  <a:pt x="1018972" y="2553072"/>
                  <a:pt x="1014954" y="2553965"/>
                  <a:pt x="1011828" y="2555007"/>
                </a:cubicBezTo>
                <a:cubicBezTo>
                  <a:pt x="1008703" y="2556049"/>
                  <a:pt x="1006470" y="2557462"/>
                  <a:pt x="1005131" y="2559248"/>
                </a:cubicBezTo>
                <a:cubicBezTo>
                  <a:pt x="1003791" y="2561034"/>
                  <a:pt x="1003122" y="2563118"/>
                  <a:pt x="1003122" y="2565499"/>
                </a:cubicBezTo>
                <a:lnTo>
                  <a:pt x="1003122" y="3120033"/>
                </a:lnTo>
                <a:cubicBezTo>
                  <a:pt x="1003122" y="3122414"/>
                  <a:pt x="1003717" y="3124498"/>
                  <a:pt x="1004908" y="3126283"/>
                </a:cubicBezTo>
                <a:cubicBezTo>
                  <a:pt x="1006098" y="3128069"/>
                  <a:pt x="1008182" y="3129483"/>
                  <a:pt x="1011158" y="3130525"/>
                </a:cubicBezTo>
                <a:cubicBezTo>
                  <a:pt x="1014135" y="3131567"/>
                  <a:pt x="1018153" y="3132460"/>
                  <a:pt x="1023214" y="3133204"/>
                </a:cubicBezTo>
                <a:cubicBezTo>
                  <a:pt x="1028274" y="3133948"/>
                  <a:pt x="1034376" y="3134320"/>
                  <a:pt x="1041519" y="3134320"/>
                </a:cubicBezTo>
                <a:cubicBezTo>
                  <a:pt x="1048961" y="3134320"/>
                  <a:pt x="1055137" y="3133948"/>
                  <a:pt x="1060049" y="3133204"/>
                </a:cubicBezTo>
                <a:cubicBezTo>
                  <a:pt x="1064960" y="3132460"/>
                  <a:pt x="1068904" y="3131567"/>
                  <a:pt x="1071880" y="3130525"/>
                </a:cubicBezTo>
                <a:cubicBezTo>
                  <a:pt x="1074857" y="3129483"/>
                  <a:pt x="1076941" y="3128069"/>
                  <a:pt x="1078131" y="3126283"/>
                </a:cubicBezTo>
                <a:cubicBezTo>
                  <a:pt x="1079322" y="3124498"/>
                  <a:pt x="1079917" y="3122414"/>
                  <a:pt x="1079917" y="3120033"/>
                </a:cubicBezTo>
                <a:lnTo>
                  <a:pt x="1079917" y="2565499"/>
                </a:lnTo>
                <a:cubicBezTo>
                  <a:pt x="1079917" y="2563118"/>
                  <a:pt x="1079322" y="2561034"/>
                  <a:pt x="1078131" y="2559248"/>
                </a:cubicBezTo>
                <a:cubicBezTo>
                  <a:pt x="1076941" y="2557462"/>
                  <a:pt x="1074857" y="2556049"/>
                  <a:pt x="1071880" y="2555007"/>
                </a:cubicBezTo>
                <a:cubicBezTo>
                  <a:pt x="1068904" y="2553965"/>
                  <a:pt x="1064960" y="2553072"/>
                  <a:pt x="1060049" y="2552328"/>
                </a:cubicBezTo>
                <a:cubicBezTo>
                  <a:pt x="1055137" y="2551584"/>
                  <a:pt x="1048961" y="2551211"/>
                  <a:pt x="1041519" y="2551211"/>
                </a:cubicBezTo>
                <a:close/>
                <a:moveTo>
                  <a:pt x="6565721" y="2539156"/>
                </a:moveTo>
                <a:cubicBezTo>
                  <a:pt x="6548160" y="2539156"/>
                  <a:pt x="6536105" y="2542282"/>
                  <a:pt x="6529556" y="2548533"/>
                </a:cubicBezTo>
                <a:cubicBezTo>
                  <a:pt x="6523008" y="2554783"/>
                  <a:pt x="6519733" y="2566541"/>
                  <a:pt x="6519733" y="2583805"/>
                </a:cubicBezTo>
                <a:cubicBezTo>
                  <a:pt x="6519733" y="2600771"/>
                  <a:pt x="6522933" y="2612305"/>
                  <a:pt x="6529333" y="2618407"/>
                </a:cubicBezTo>
                <a:cubicBezTo>
                  <a:pt x="6535732" y="2624509"/>
                  <a:pt x="6547564" y="2627560"/>
                  <a:pt x="6564828" y="2627560"/>
                </a:cubicBezTo>
                <a:cubicBezTo>
                  <a:pt x="6582390" y="2627560"/>
                  <a:pt x="6594445" y="2624435"/>
                  <a:pt x="6600994" y="2618184"/>
                </a:cubicBezTo>
                <a:cubicBezTo>
                  <a:pt x="6607542" y="2611934"/>
                  <a:pt x="6610816" y="2600176"/>
                  <a:pt x="6610816" y="2582912"/>
                </a:cubicBezTo>
                <a:cubicBezTo>
                  <a:pt x="6610816" y="2565946"/>
                  <a:pt x="6607616" y="2554411"/>
                  <a:pt x="6601217" y="2548309"/>
                </a:cubicBezTo>
                <a:cubicBezTo>
                  <a:pt x="6594817" y="2542207"/>
                  <a:pt x="6582985" y="2539156"/>
                  <a:pt x="6565721" y="2539156"/>
                </a:cubicBezTo>
                <a:close/>
                <a:moveTo>
                  <a:pt x="4460696" y="2539156"/>
                </a:moveTo>
                <a:cubicBezTo>
                  <a:pt x="4443135" y="2539156"/>
                  <a:pt x="4431080" y="2542282"/>
                  <a:pt x="4424532" y="2548533"/>
                </a:cubicBezTo>
                <a:cubicBezTo>
                  <a:pt x="4417983" y="2554783"/>
                  <a:pt x="4414709" y="2566541"/>
                  <a:pt x="4414709" y="2583805"/>
                </a:cubicBezTo>
                <a:cubicBezTo>
                  <a:pt x="4414709" y="2600771"/>
                  <a:pt x="4417908" y="2612305"/>
                  <a:pt x="4424309" y="2618407"/>
                </a:cubicBezTo>
                <a:cubicBezTo>
                  <a:pt x="4430708" y="2624509"/>
                  <a:pt x="4442539" y="2627560"/>
                  <a:pt x="4459805" y="2627560"/>
                </a:cubicBezTo>
                <a:cubicBezTo>
                  <a:pt x="4477366" y="2627560"/>
                  <a:pt x="4489420" y="2624435"/>
                  <a:pt x="4495969" y="2618184"/>
                </a:cubicBezTo>
                <a:cubicBezTo>
                  <a:pt x="4502517" y="2611934"/>
                  <a:pt x="4505791" y="2600176"/>
                  <a:pt x="4505791" y="2582912"/>
                </a:cubicBezTo>
                <a:cubicBezTo>
                  <a:pt x="4505791" y="2565946"/>
                  <a:pt x="4502592" y="2554411"/>
                  <a:pt x="4496192" y="2548309"/>
                </a:cubicBezTo>
                <a:cubicBezTo>
                  <a:pt x="4489793" y="2542207"/>
                  <a:pt x="4477961" y="2539156"/>
                  <a:pt x="4460696" y="2539156"/>
                </a:cubicBezTo>
                <a:close/>
                <a:moveTo>
                  <a:pt x="10918200" y="2509689"/>
                </a:moveTo>
                <a:cubicBezTo>
                  <a:pt x="10911056" y="2509689"/>
                  <a:pt x="10905103" y="2509986"/>
                  <a:pt x="10900340" y="2510581"/>
                </a:cubicBezTo>
                <a:cubicBezTo>
                  <a:pt x="10895578" y="2511177"/>
                  <a:pt x="10891783" y="2512070"/>
                  <a:pt x="10888955" y="2513260"/>
                </a:cubicBezTo>
                <a:cubicBezTo>
                  <a:pt x="10886127" y="2514451"/>
                  <a:pt x="10884192" y="2515939"/>
                  <a:pt x="10883151" y="2517725"/>
                </a:cubicBezTo>
                <a:cubicBezTo>
                  <a:pt x="10882109" y="2519511"/>
                  <a:pt x="10881588" y="2521595"/>
                  <a:pt x="10881588" y="2523976"/>
                </a:cubicBezTo>
                <a:lnTo>
                  <a:pt x="10881588" y="3120479"/>
                </a:lnTo>
                <a:cubicBezTo>
                  <a:pt x="10881588" y="3122861"/>
                  <a:pt x="10882109" y="3124870"/>
                  <a:pt x="10883151" y="3126507"/>
                </a:cubicBezTo>
                <a:cubicBezTo>
                  <a:pt x="10884192" y="3128144"/>
                  <a:pt x="10886127" y="3129558"/>
                  <a:pt x="10888955" y="3130748"/>
                </a:cubicBezTo>
                <a:cubicBezTo>
                  <a:pt x="10891783" y="3131939"/>
                  <a:pt x="10895578" y="3132832"/>
                  <a:pt x="10900340" y="3133427"/>
                </a:cubicBezTo>
                <a:cubicBezTo>
                  <a:pt x="10905103" y="3134022"/>
                  <a:pt x="10911056" y="3134320"/>
                  <a:pt x="10918200" y="3134320"/>
                </a:cubicBezTo>
                <a:cubicBezTo>
                  <a:pt x="10925641" y="3134320"/>
                  <a:pt x="10931743" y="3134022"/>
                  <a:pt x="10936505" y="3133427"/>
                </a:cubicBezTo>
                <a:cubicBezTo>
                  <a:pt x="10941268" y="3132832"/>
                  <a:pt x="10944989" y="3131939"/>
                  <a:pt x="10947668" y="3130748"/>
                </a:cubicBezTo>
                <a:cubicBezTo>
                  <a:pt x="10950346" y="3129558"/>
                  <a:pt x="10952281" y="3128144"/>
                  <a:pt x="10953472" y="3126507"/>
                </a:cubicBezTo>
                <a:cubicBezTo>
                  <a:pt x="10954662" y="3124870"/>
                  <a:pt x="10955258" y="3122861"/>
                  <a:pt x="10955258" y="3120479"/>
                </a:cubicBezTo>
                <a:lnTo>
                  <a:pt x="10955258" y="2523976"/>
                </a:lnTo>
                <a:cubicBezTo>
                  <a:pt x="10955258" y="2521595"/>
                  <a:pt x="10954662" y="2519511"/>
                  <a:pt x="10953472" y="2517725"/>
                </a:cubicBezTo>
                <a:cubicBezTo>
                  <a:pt x="10952281" y="2515939"/>
                  <a:pt x="10950346" y="2514451"/>
                  <a:pt x="10947668" y="2513260"/>
                </a:cubicBezTo>
                <a:cubicBezTo>
                  <a:pt x="10944989" y="2512070"/>
                  <a:pt x="10941268" y="2511177"/>
                  <a:pt x="10936505" y="2510581"/>
                </a:cubicBezTo>
                <a:cubicBezTo>
                  <a:pt x="10931743" y="2509986"/>
                  <a:pt x="10925641" y="2509689"/>
                  <a:pt x="10918200" y="2509689"/>
                </a:cubicBezTo>
                <a:close/>
                <a:moveTo>
                  <a:pt x="3450601" y="2509689"/>
                </a:moveTo>
                <a:cubicBezTo>
                  <a:pt x="3443457" y="2509689"/>
                  <a:pt x="3437504" y="2509986"/>
                  <a:pt x="3432741" y="2510581"/>
                </a:cubicBezTo>
                <a:cubicBezTo>
                  <a:pt x="3427979" y="2511177"/>
                  <a:pt x="3424184" y="2512070"/>
                  <a:pt x="3421356" y="2513260"/>
                </a:cubicBezTo>
                <a:cubicBezTo>
                  <a:pt x="3418528" y="2514451"/>
                  <a:pt x="3416593" y="2515939"/>
                  <a:pt x="3415551" y="2517725"/>
                </a:cubicBezTo>
                <a:cubicBezTo>
                  <a:pt x="3414509" y="2519511"/>
                  <a:pt x="3413989" y="2521595"/>
                  <a:pt x="3413989" y="2523976"/>
                </a:cubicBezTo>
                <a:lnTo>
                  <a:pt x="3413989" y="3120479"/>
                </a:lnTo>
                <a:cubicBezTo>
                  <a:pt x="3413989" y="3122861"/>
                  <a:pt x="3414509" y="3124870"/>
                  <a:pt x="3415551" y="3126507"/>
                </a:cubicBezTo>
                <a:cubicBezTo>
                  <a:pt x="3416593" y="3128144"/>
                  <a:pt x="3418528" y="3129558"/>
                  <a:pt x="3421356" y="3130748"/>
                </a:cubicBezTo>
                <a:cubicBezTo>
                  <a:pt x="3424184" y="3131939"/>
                  <a:pt x="3427979" y="3132832"/>
                  <a:pt x="3432741" y="3133427"/>
                </a:cubicBezTo>
                <a:cubicBezTo>
                  <a:pt x="3437504" y="3134022"/>
                  <a:pt x="3443457" y="3134320"/>
                  <a:pt x="3450601" y="3134320"/>
                </a:cubicBezTo>
                <a:cubicBezTo>
                  <a:pt x="3458042" y="3134320"/>
                  <a:pt x="3464144" y="3134022"/>
                  <a:pt x="3468906" y="3133427"/>
                </a:cubicBezTo>
                <a:cubicBezTo>
                  <a:pt x="3473669" y="3132832"/>
                  <a:pt x="3477389" y="3131939"/>
                  <a:pt x="3480068" y="3130748"/>
                </a:cubicBezTo>
                <a:cubicBezTo>
                  <a:pt x="3482747" y="3129558"/>
                  <a:pt x="3484682" y="3128144"/>
                  <a:pt x="3485873" y="3126507"/>
                </a:cubicBezTo>
                <a:cubicBezTo>
                  <a:pt x="3487063" y="3124870"/>
                  <a:pt x="3487659" y="3122861"/>
                  <a:pt x="3487659" y="3120479"/>
                </a:cubicBezTo>
                <a:lnTo>
                  <a:pt x="3487659" y="2523976"/>
                </a:lnTo>
                <a:cubicBezTo>
                  <a:pt x="3487659" y="2521595"/>
                  <a:pt x="3487063" y="2519511"/>
                  <a:pt x="3485873" y="2517725"/>
                </a:cubicBezTo>
                <a:cubicBezTo>
                  <a:pt x="3484682" y="2515939"/>
                  <a:pt x="3482747" y="2514451"/>
                  <a:pt x="3480068" y="2513260"/>
                </a:cubicBezTo>
                <a:cubicBezTo>
                  <a:pt x="3477389" y="2512070"/>
                  <a:pt x="3473669" y="2511177"/>
                  <a:pt x="3468906" y="2510581"/>
                </a:cubicBezTo>
                <a:cubicBezTo>
                  <a:pt x="3464144" y="2509986"/>
                  <a:pt x="3458042" y="2509689"/>
                  <a:pt x="3450601" y="2509689"/>
                </a:cubicBezTo>
                <a:close/>
                <a:moveTo>
                  <a:pt x="8906192" y="2506563"/>
                </a:moveTo>
                <a:cubicBezTo>
                  <a:pt x="8884166" y="2506563"/>
                  <a:pt x="8865041" y="2509614"/>
                  <a:pt x="8848819" y="2515716"/>
                </a:cubicBezTo>
                <a:cubicBezTo>
                  <a:pt x="8832596" y="2521818"/>
                  <a:pt x="8819128" y="2531268"/>
                  <a:pt x="8808412" y="2544068"/>
                </a:cubicBezTo>
                <a:cubicBezTo>
                  <a:pt x="8797696" y="2556867"/>
                  <a:pt x="8789734" y="2573312"/>
                  <a:pt x="8784525" y="2593404"/>
                </a:cubicBezTo>
                <a:cubicBezTo>
                  <a:pt x="8779316" y="2613496"/>
                  <a:pt x="8776712" y="2637532"/>
                  <a:pt x="8776712" y="2665511"/>
                </a:cubicBezTo>
                <a:lnTo>
                  <a:pt x="8776712" y="2707034"/>
                </a:lnTo>
                <a:lnTo>
                  <a:pt x="8720008" y="2707034"/>
                </a:lnTo>
                <a:cubicBezTo>
                  <a:pt x="8717627" y="2707034"/>
                  <a:pt x="8715544" y="2707555"/>
                  <a:pt x="8713758" y="2708597"/>
                </a:cubicBezTo>
                <a:cubicBezTo>
                  <a:pt x="8711972" y="2709639"/>
                  <a:pt x="8710483" y="2711425"/>
                  <a:pt x="8709292" y="2713955"/>
                </a:cubicBezTo>
                <a:cubicBezTo>
                  <a:pt x="8708102" y="2716485"/>
                  <a:pt x="8707209" y="2719685"/>
                  <a:pt x="8706614" y="2723554"/>
                </a:cubicBezTo>
                <a:cubicBezTo>
                  <a:pt x="8706018" y="2727424"/>
                  <a:pt x="8705720" y="2732187"/>
                  <a:pt x="8705720" y="2737842"/>
                </a:cubicBezTo>
                <a:cubicBezTo>
                  <a:pt x="8705720" y="2748558"/>
                  <a:pt x="8706912" y="2756297"/>
                  <a:pt x="8709292" y="2761059"/>
                </a:cubicBezTo>
                <a:cubicBezTo>
                  <a:pt x="8711674" y="2765822"/>
                  <a:pt x="8715246" y="2768203"/>
                  <a:pt x="8720008" y="2768203"/>
                </a:cubicBezTo>
                <a:lnTo>
                  <a:pt x="8776712" y="2768203"/>
                </a:lnTo>
                <a:lnTo>
                  <a:pt x="8776712" y="3120479"/>
                </a:lnTo>
                <a:cubicBezTo>
                  <a:pt x="8776712" y="3122861"/>
                  <a:pt x="8777307" y="3124870"/>
                  <a:pt x="8778498" y="3126507"/>
                </a:cubicBezTo>
                <a:cubicBezTo>
                  <a:pt x="8779688" y="3128144"/>
                  <a:pt x="8781698" y="3129558"/>
                  <a:pt x="8784525" y="3130748"/>
                </a:cubicBezTo>
                <a:cubicBezTo>
                  <a:pt x="8787353" y="3131939"/>
                  <a:pt x="8791148" y="3132832"/>
                  <a:pt x="8795910" y="3133427"/>
                </a:cubicBezTo>
                <a:cubicBezTo>
                  <a:pt x="8800673" y="3134022"/>
                  <a:pt x="8806626" y="3134320"/>
                  <a:pt x="8813770" y="3134320"/>
                </a:cubicBezTo>
                <a:cubicBezTo>
                  <a:pt x="8820914" y="3134320"/>
                  <a:pt x="8826867" y="3134022"/>
                  <a:pt x="8831630" y="3133427"/>
                </a:cubicBezTo>
                <a:cubicBezTo>
                  <a:pt x="8836392" y="3132832"/>
                  <a:pt x="8840187" y="3131939"/>
                  <a:pt x="8843014" y="3130748"/>
                </a:cubicBezTo>
                <a:cubicBezTo>
                  <a:pt x="8845842" y="3129558"/>
                  <a:pt x="8847852" y="3128144"/>
                  <a:pt x="8849042" y="3126507"/>
                </a:cubicBezTo>
                <a:cubicBezTo>
                  <a:pt x="8850233" y="3124870"/>
                  <a:pt x="8850828" y="3122861"/>
                  <a:pt x="8850828" y="3120479"/>
                </a:cubicBezTo>
                <a:lnTo>
                  <a:pt x="8850828" y="2768203"/>
                </a:lnTo>
                <a:lnTo>
                  <a:pt x="8940572" y="2768203"/>
                </a:lnTo>
                <a:cubicBezTo>
                  <a:pt x="8945036" y="2768203"/>
                  <a:pt x="8948608" y="2765822"/>
                  <a:pt x="8951287" y="2761059"/>
                </a:cubicBezTo>
                <a:cubicBezTo>
                  <a:pt x="8953966" y="2756297"/>
                  <a:pt x="8955306" y="2748558"/>
                  <a:pt x="8955306" y="2737842"/>
                </a:cubicBezTo>
                <a:cubicBezTo>
                  <a:pt x="8955306" y="2732187"/>
                  <a:pt x="8954934" y="2727424"/>
                  <a:pt x="8954189" y="2723554"/>
                </a:cubicBezTo>
                <a:cubicBezTo>
                  <a:pt x="8953445" y="2719685"/>
                  <a:pt x="8952404" y="2716485"/>
                  <a:pt x="8951064" y="2713955"/>
                </a:cubicBezTo>
                <a:cubicBezTo>
                  <a:pt x="8949724" y="2711425"/>
                  <a:pt x="8948236" y="2709639"/>
                  <a:pt x="8946599" y="2708597"/>
                </a:cubicBezTo>
                <a:cubicBezTo>
                  <a:pt x="8944962" y="2707555"/>
                  <a:pt x="8942952" y="2707034"/>
                  <a:pt x="8940572" y="2707034"/>
                </a:cubicBezTo>
                <a:lnTo>
                  <a:pt x="8850828" y="2707034"/>
                </a:lnTo>
                <a:lnTo>
                  <a:pt x="8850828" y="2663279"/>
                </a:lnTo>
                <a:cubicBezTo>
                  <a:pt x="8850828" y="2646015"/>
                  <a:pt x="8851870" y="2631355"/>
                  <a:pt x="8853954" y="2619300"/>
                </a:cubicBezTo>
                <a:cubicBezTo>
                  <a:pt x="8856037" y="2607245"/>
                  <a:pt x="8859460" y="2597423"/>
                  <a:pt x="8864222" y="2589833"/>
                </a:cubicBezTo>
                <a:cubicBezTo>
                  <a:pt x="8868985" y="2582242"/>
                  <a:pt x="8875236" y="2576661"/>
                  <a:pt x="8882975" y="2573089"/>
                </a:cubicBezTo>
                <a:cubicBezTo>
                  <a:pt x="8890714" y="2569517"/>
                  <a:pt x="8900090" y="2567732"/>
                  <a:pt x="8911104" y="2567732"/>
                </a:cubicBezTo>
                <a:cubicBezTo>
                  <a:pt x="8919140" y="2567732"/>
                  <a:pt x="8926210" y="2568401"/>
                  <a:pt x="8932312" y="2569741"/>
                </a:cubicBezTo>
                <a:cubicBezTo>
                  <a:pt x="8938414" y="2571080"/>
                  <a:pt x="8943697" y="2572568"/>
                  <a:pt x="8948162" y="2574205"/>
                </a:cubicBezTo>
                <a:cubicBezTo>
                  <a:pt x="8952626" y="2575843"/>
                  <a:pt x="8956422" y="2577331"/>
                  <a:pt x="8959547" y="2578670"/>
                </a:cubicBezTo>
                <a:cubicBezTo>
                  <a:pt x="8962672" y="2580010"/>
                  <a:pt x="8965277" y="2580679"/>
                  <a:pt x="8967360" y="2580679"/>
                </a:cubicBezTo>
                <a:cubicBezTo>
                  <a:pt x="8969146" y="2580679"/>
                  <a:pt x="8970635" y="2580307"/>
                  <a:pt x="8971826" y="2579563"/>
                </a:cubicBezTo>
                <a:cubicBezTo>
                  <a:pt x="8973016" y="2578819"/>
                  <a:pt x="8973984" y="2577405"/>
                  <a:pt x="8974728" y="2575322"/>
                </a:cubicBezTo>
                <a:cubicBezTo>
                  <a:pt x="8975472" y="2573238"/>
                  <a:pt x="8976142" y="2570485"/>
                  <a:pt x="8976736" y="2567062"/>
                </a:cubicBezTo>
                <a:cubicBezTo>
                  <a:pt x="8977332" y="2563639"/>
                  <a:pt x="8977630" y="2559099"/>
                  <a:pt x="8977630" y="2553444"/>
                </a:cubicBezTo>
                <a:cubicBezTo>
                  <a:pt x="8977630" y="2547789"/>
                  <a:pt x="8977406" y="2542951"/>
                  <a:pt x="8976960" y="2538933"/>
                </a:cubicBezTo>
                <a:cubicBezTo>
                  <a:pt x="8976514" y="2534915"/>
                  <a:pt x="8975695" y="2531492"/>
                  <a:pt x="8974504" y="2528664"/>
                </a:cubicBezTo>
                <a:cubicBezTo>
                  <a:pt x="8973314" y="2525836"/>
                  <a:pt x="8971826" y="2523530"/>
                  <a:pt x="8970040" y="2521744"/>
                </a:cubicBezTo>
                <a:cubicBezTo>
                  <a:pt x="8968254" y="2519958"/>
                  <a:pt x="8964682" y="2517949"/>
                  <a:pt x="8959324" y="2515716"/>
                </a:cubicBezTo>
                <a:cubicBezTo>
                  <a:pt x="8953966" y="2513484"/>
                  <a:pt x="8946376" y="2511400"/>
                  <a:pt x="8936553" y="2509465"/>
                </a:cubicBezTo>
                <a:cubicBezTo>
                  <a:pt x="8926730" y="2507531"/>
                  <a:pt x="8916610" y="2506563"/>
                  <a:pt x="8906192" y="2506563"/>
                </a:cubicBez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315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4209" y="-318052"/>
            <a:ext cx="8503582" cy="7513982"/>
          </a:xfrm>
        </p:spPr>
      </p:pic>
    </p:spTree>
    <p:extLst>
      <p:ext uri="{BB962C8B-B14F-4D97-AF65-F5344CB8AC3E}">
        <p14:creationId xmlns:p14="http://schemas.microsoft.com/office/powerpoint/2010/main" val="15076410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00877" y="493782"/>
            <a:ext cx="11446565" cy="4436028"/>
          </a:xfrm>
        </p:spPr>
        <p:txBody>
          <a:bodyPr>
            <a:normAutofit fontScale="92500" lnSpcReduction="10000"/>
          </a:bodyPr>
          <a:lstStyle/>
          <a:p>
            <a:r>
              <a:rPr lang="en-US" sz="2000" dirty="0"/>
              <a:t>Microsoft's suite of software applications plays a pivotal role in both professional and personal spheres. </a:t>
            </a:r>
            <a:r>
              <a:rPr lang="en-US" sz="2000" b="1" dirty="0"/>
              <a:t>Microsoft Office Suite</a:t>
            </a:r>
            <a:r>
              <a:rPr lang="en-US" sz="2000" dirty="0"/>
              <a:t> stands as a cornerstone, encompassing widely-used applications like Word, Excel, and PowerPoint, offering indispensable tools for document creation, data analysis, and presentations. </a:t>
            </a:r>
            <a:r>
              <a:rPr lang="en-US" sz="2000" b="1" dirty="0"/>
              <a:t>Power BI</a:t>
            </a:r>
            <a:r>
              <a:rPr lang="en-US" sz="2000" dirty="0"/>
              <a:t>, another essential application, empowers businesses with data analysis capabilities, enabling them to visualize and share insights for informed decision-making. In the realm of software development, </a:t>
            </a:r>
            <a:r>
              <a:rPr lang="en-US" sz="2000" b="1" dirty="0"/>
              <a:t>Visual Studio</a:t>
            </a:r>
            <a:r>
              <a:rPr lang="en-US" sz="2000" dirty="0"/>
              <a:t> serves as a comprehensive integrated development environment (IDE), facilitating the creation of applications and software solutions. Each of these applications contributes significantly to the efficiency and productivity of users across various domains</a:t>
            </a:r>
            <a:r>
              <a:rPr lang="en-US" sz="2000" dirty="0" smtClean="0"/>
              <a:t>.</a:t>
            </a:r>
          </a:p>
          <a:p>
            <a:pPr marL="0" indent="0">
              <a:buNone/>
            </a:pPr>
            <a:r>
              <a:rPr lang="fr-FR" sz="2400" dirty="0" smtClean="0"/>
              <a:t>      ➢</a:t>
            </a:r>
            <a:r>
              <a:rPr lang="en-US" sz="2200" dirty="0" smtClean="0"/>
              <a:t>Microsoft </a:t>
            </a:r>
            <a:r>
              <a:rPr lang="en-US" sz="2200" dirty="0"/>
              <a:t>profoundly influences both professional and personal realms.</a:t>
            </a:r>
          </a:p>
          <a:p>
            <a:r>
              <a:rPr lang="en-US" sz="2200" b="1" dirty="0"/>
              <a:t>Professional Impact:</a:t>
            </a:r>
            <a:r>
              <a:rPr lang="en-US" sz="2200" dirty="0"/>
              <a:t> The </a:t>
            </a:r>
            <a:r>
              <a:rPr lang="en-US" sz="2200" b="1" dirty="0"/>
              <a:t>Microsoft Office Suite</a:t>
            </a:r>
            <a:r>
              <a:rPr lang="en-US" sz="2200" dirty="0"/>
              <a:t> is pivotal in businesses globally, serving as a cornerstone for document creation, data analysis, and presentations. </a:t>
            </a:r>
            <a:r>
              <a:rPr lang="en-US" sz="2200" b="1" dirty="0"/>
              <a:t>Microsoft Teams</a:t>
            </a:r>
            <a:r>
              <a:rPr lang="en-US" sz="2200" dirty="0"/>
              <a:t> transforms teamwork with unified communication and real-time collaboration, revolutionizing how teams operate.</a:t>
            </a:r>
          </a:p>
          <a:p>
            <a:r>
              <a:rPr lang="en-US" sz="2200" b="1" dirty="0"/>
              <a:t>Personal Influence:</a:t>
            </a:r>
            <a:r>
              <a:rPr lang="en-US" sz="2200" dirty="0"/>
              <a:t> In personal lives, Microsoft's impact is seen through essentials like the </a:t>
            </a:r>
            <a:r>
              <a:rPr lang="en-US" sz="2200" b="1" dirty="0"/>
              <a:t>Windows operating system</a:t>
            </a:r>
            <a:r>
              <a:rPr lang="en-US" sz="2200" dirty="0"/>
              <a:t> and the versatile </a:t>
            </a:r>
            <a:r>
              <a:rPr lang="en-US" sz="2200" b="1" dirty="0"/>
              <a:t>Office suite</a:t>
            </a:r>
            <a:r>
              <a:rPr lang="en-US" sz="2200" dirty="0"/>
              <a:t>, managing daily tasks and creative endeavors. In entertainment, products like </a:t>
            </a:r>
            <a:r>
              <a:rPr lang="en-US" sz="2200" b="1" dirty="0"/>
              <a:t>Xbox</a:t>
            </a:r>
            <a:r>
              <a:rPr lang="en-US" sz="2200" dirty="0"/>
              <a:t> provide immersive gaming experiences. Communication tools like </a:t>
            </a:r>
            <a:r>
              <a:rPr lang="en-US" sz="2200" b="1" dirty="0"/>
              <a:t>Skype</a:t>
            </a:r>
            <a:r>
              <a:rPr lang="en-US" sz="2200" dirty="0"/>
              <a:t> enhance personal and business interactions, exemplifying Microsoft's pervasive influence in daily life.</a:t>
            </a:r>
          </a:p>
          <a:p>
            <a:endParaRPr lang="fr-FR" sz="2000" dirty="0"/>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7114" y="4929810"/>
            <a:ext cx="3637722" cy="1590773"/>
          </a:xfrm>
          <a:prstGeom prst="rect">
            <a:avLst/>
          </a:prstGeom>
        </p:spPr>
      </p:pic>
    </p:spTree>
    <p:extLst>
      <p:ext uri="{BB962C8B-B14F-4D97-AF65-F5344CB8AC3E}">
        <p14:creationId xmlns:p14="http://schemas.microsoft.com/office/powerpoint/2010/main" val="129574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t>V. Git/GitHub </a:t>
            </a:r>
            <a:r>
              <a:rPr lang="fr-FR" sz="2800" dirty="0" err="1" smtClean="0"/>
              <a:t>analysis</a:t>
            </a:r>
            <a:r>
              <a:rPr lang="fr-FR" dirty="0" smtClean="0"/>
              <a:t/>
            </a:r>
            <a:br>
              <a:rPr lang="fr-FR" dirty="0" smtClean="0"/>
            </a:br>
            <a:r>
              <a:rPr lang="fr-FR" dirty="0" smtClean="0"/>
              <a:t> </a:t>
            </a:r>
            <a:r>
              <a:rPr lang="fr-FR" sz="2800" dirty="0"/>
              <a:t>➢ </a:t>
            </a:r>
            <a:r>
              <a:rPr lang="fr-FR" sz="2800" dirty="0" err="1"/>
              <a:t>understanding</a:t>
            </a:r>
            <a:r>
              <a:rPr lang="fr-FR" sz="2800" dirty="0"/>
              <a:t> git/GitHub relation to TI</a:t>
            </a:r>
          </a:p>
        </p:txBody>
      </p:sp>
      <p:sp>
        <p:nvSpPr>
          <p:cNvPr id="3" name="Espace réservé du contenu 2"/>
          <p:cNvSpPr>
            <a:spLocks noGrp="1"/>
          </p:cNvSpPr>
          <p:nvPr>
            <p:ph idx="1"/>
          </p:nvPr>
        </p:nvSpPr>
        <p:spPr>
          <a:xfrm>
            <a:off x="400878" y="1447938"/>
            <a:ext cx="10515600" cy="4351338"/>
          </a:xfrm>
        </p:spPr>
        <p:txBody>
          <a:bodyPr>
            <a:normAutofit/>
          </a:bodyPr>
          <a:lstStyle/>
          <a:p>
            <a:pPr marL="0" indent="0">
              <a:buNone/>
            </a:pPr>
            <a:r>
              <a:rPr lang="en-US" sz="1800" dirty="0"/>
              <a:t/>
            </a:r>
            <a:br>
              <a:rPr lang="en-US" sz="1800" dirty="0"/>
            </a:br>
            <a:r>
              <a:rPr lang="en-US" sz="1800" dirty="0" err="1"/>
              <a:t>Git</a:t>
            </a:r>
            <a:r>
              <a:rPr lang="en-US" sz="1800" dirty="0"/>
              <a:t> and GitHub play a central role in the Information and Communication Technologies (ICT) landscape, redefining collaborative software development. </a:t>
            </a:r>
            <a:r>
              <a:rPr lang="en-US" sz="1800" dirty="0" err="1"/>
              <a:t>Git</a:t>
            </a:r>
            <a:r>
              <a:rPr lang="en-US" sz="1800" dirty="0"/>
              <a:t>, as a decentralized version control system, empowers developers to track changes efficiently. GitHub, built around </a:t>
            </a:r>
            <a:r>
              <a:rPr lang="en-US" sz="1800" dirty="0" err="1"/>
              <a:t>Git</a:t>
            </a:r>
            <a:r>
              <a:rPr lang="en-US" sz="1800" dirty="0"/>
              <a:t>, provides a collaborative platform hosting repositories and streamlining the development process. In the context of ICT, this pairing enhances collaboration, ensures robust version control for software projects, fosters a global developer community, and accelerates the software development life cycle. Together, </a:t>
            </a:r>
            <a:r>
              <a:rPr lang="en-US" sz="1800" dirty="0" err="1"/>
              <a:t>Git</a:t>
            </a:r>
            <a:r>
              <a:rPr lang="en-US" sz="1800" dirty="0"/>
              <a:t> and GitHub embody the essence of seamless, collaborative, and accelerated software development in the ever-evolving field of ICT</a:t>
            </a:r>
            <a:r>
              <a:rPr lang="en-US" sz="1800" dirty="0" smtClean="0"/>
              <a:t>.</a:t>
            </a:r>
          </a:p>
          <a:p>
            <a:pPr marL="0" indent="0">
              <a:buNone/>
            </a:pPr>
            <a:r>
              <a:rPr lang="en-US" dirty="0" smtClean="0"/>
              <a:t>        ➢ </a:t>
            </a:r>
            <a:r>
              <a:rPr lang="en-US" dirty="0"/>
              <a:t>impact of </a:t>
            </a:r>
            <a:r>
              <a:rPr lang="en-US" dirty="0" err="1"/>
              <a:t>Git</a:t>
            </a:r>
            <a:r>
              <a:rPr lang="en-US" dirty="0"/>
              <a:t>/GitHub on </a:t>
            </a:r>
            <a:r>
              <a:rPr lang="en-US" dirty="0" smtClean="0"/>
              <a:t>TIC</a:t>
            </a:r>
          </a:p>
          <a:p>
            <a:pPr marL="0" indent="0">
              <a:buNone/>
            </a:pPr>
            <a:r>
              <a:rPr lang="en-US" sz="1900" dirty="0" err="1"/>
              <a:t>Git</a:t>
            </a:r>
            <a:r>
              <a:rPr lang="en-US" sz="1900" dirty="0"/>
              <a:t> and GitHub wield significant influence in Information and Communication Technologies (ICT), reshaping software development. </a:t>
            </a:r>
            <a:r>
              <a:rPr lang="en-US" sz="1900" dirty="0" err="1"/>
              <a:t>Git's</a:t>
            </a:r>
            <a:r>
              <a:rPr lang="en-US" sz="1900" dirty="0"/>
              <a:t> decentralized version control system enhances collaboration, while GitHub accelerates development through global community contributions. This impact is characterized by streamlined collaboration, version control integrity, and heightened efficiency, making </a:t>
            </a:r>
            <a:r>
              <a:rPr lang="en-US" sz="1900" dirty="0" err="1"/>
              <a:t>Git</a:t>
            </a:r>
            <a:r>
              <a:rPr lang="en-US" sz="1900" dirty="0"/>
              <a:t> and GitHub pivotal tools in shaping the trajectory of ICT.</a:t>
            </a:r>
            <a:endParaRPr lang="fr-FR" sz="1900" dirty="0"/>
          </a:p>
        </p:txBody>
      </p:sp>
    </p:spTree>
    <p:extLst>
      <p:ext uri="{BB962C8B-B14F-4D97-AF65-F5344CB8AC3E}">
        <p14:creationId xmlns:p14="http://schemas.microsoft.com/office/powerpoint/2010/main" val="147584703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0436769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970</Words>
  <Application>Microsoft Office PowerPoint</Application>
  <PresentationFormat>Grand écran</PresentationFormat>
  <Paragraphs>54</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ÉPUBLIQUE ALGERIENNE DÉMOCRATIQUE ET POPULAIRE MINISTÈRE DE L’ENSEIGNEMENT SUPÉRIEUR ET DE LA RECHERCHE SCIENTIFIQUE UNIVERSITÉ DES SCIENCES ET DE LA TECHNOLOGIE HOUARI BOUMEDIENE FACULTÉ DES MATHÉMATIQUES</vt:lpstr>
      <vt:lpstr>I. Introduction :</vt:lpstr>
      <vt:lpstr>Présentation PowerPoint</vt:lpstr>
      <vt:lpstr>Présentation PowerPoint</vt:lpstr>
      <vt:lpstr>Présentation PowerPoint</vt:lpstr>
      <vt:lpstr>Présentation PowerPoint</vt:lpstr>
      <vt:lpstr>Présentation PowerPoint</vt:lpstr>
      <vt:lpstr>V. Git/GitHub analysis  ➢ understanding git/GitHub relation to TI</vt:lpstr>
      <vt:lpstr>Présentation PowerPoint</vt:lpstr>
      <vt:lpstr>Présentation PowerPoint</vt:lpstr>
      <vt:lpstr> VI. TIC and his social impact small paragraph</vt:lpstr>
      <vt:lpstr>VII. Future trends of TIC </vt:lpstr>
      <vt:lpstr>VIII.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ÉPUBLIQUE ALGERIENNE DÉMOCRATIQUE ET POPULAIRE MINISTÈRE DE L’ENSEIGNEMENT SUPÉRIEUR ET DE LA RECHERCHE SCIENTIFIQUE UNIVERSITÉ DES SCIENCES ET DE LA TECHNOLOGIE HOUARI BOUMEDIENE FACULTÉ DES MATHÉMATIQUES</dc:title>
  <dc:creator>front-market</dc:creator>
  <cp:lastModifiedBy>front-market</cp:lastModifiedBy>
  <cp:revision>12</cp:revision>
  <dcterms:created xsi:type="dcterms:W3CDTF">2024-01-01T14:08:20Z</dcterms:created>
  <dcterms:modified xsi:type="dcterms:W3CDTF">2024-01-01T16:06:41Z</dcterms:modified>
</cp:coreProperties>
</file>