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fd4ebc64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1fd4ebc64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1fd4ebc64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1fd4ebc64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1fd4ebc6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1fd4ebc6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fd4ebc6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fd4ebc6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1fd4ebc64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1fd4ebc64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1fd4ebc64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1fd4ebc6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1fd4ebc6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1fd4ebc6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3775410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3775410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37754108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37754108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37754108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37754108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35db8d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35db8d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fd4ebc6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fd4ebc6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3775410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3775410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3775410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3775410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3775410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3775410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3775410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3775410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3775410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3775410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1fd4ebc6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1fd4ebc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35db8dcd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35db8dcd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3775410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3775410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35db8dc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35db8dc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fd4ebc6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1fd4ebc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378f677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378f67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35db8dc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35db8dc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35db8dcd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35db8dcd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fd4ebc64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1fd4ebc6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fd4ebc6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1fd4ebc6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1fd4ebc64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1fd4ebc64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user-images.githubusercontent.com/87338709/153273216-8724d1ee-5f64-4cb7-917e-8ea21de750f6.mp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user-images.githubusercontent.com/87338709/153274726-457379fd-6ddf-494e-a9a1-ab9ad4b423ce.mp4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Decentralized Real Estate Marketplace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Panagopoulos, Alex Toenshoff, </a:t>
            </a:r>
            <a:r>
              <a:rPr lang="en"/>
              <a:t>Samirah Djachechi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635850"/>
            <a:ext cx="75057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Minting &amp; ID Defined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5" y="2489450"/>
            <a:ext cx="67532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1238450" y="1408225"/>
            <a:ext cx="675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Token minting and token identification defined including token URI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Property tokenization defined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605925"/>
            <a:ext cx="7505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Appraisal </a:t>
            </a:r>
            <a:r>
              <a:rPr lang="en"/>
              <a:t>Function Defined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12303" r="0" t="0"/>
          <a:stretch/>
        </p:blipFill>
        <p:spPr>
          <a:xfrm>
            <a:off x="1585863" y="1547575"/>
            <a:ext cx="5972275" cy="28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Frontend: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Python </a:t>
            </a:r>
            <a:r>
              <a:rPr lang="en" sz="4200"/>
              <a:t>Development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2454750" y="904450"/>
            <a:ext cx="4234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lang="en" sz="2300">
                <a:solidFill>
                  <a:srgbClr val="000000"/>
                </a:solidFill>
              </a:rPr>
              <a:t>Import Dependencies &amp; Libraries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2769300" y="3134275"/>
            <a:ext cx="36054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lang="en" sz="2300">
                <a:solidFill>
                  <a:srgbClr val="000000"/>
                </a:solidFill>
              </a:rPr>
              <a:t>Import Wallet Functions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412450"/>
            <a:ext cx="75057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</a:t>
            </a:r>
            <a:r>
              <a:rPr lang="en"/>
              <a:t>App Script: Functions &amp; UI (Streamlit)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88" y="1440850"/>
            <a:ext cx="6060025" cy="15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563" y="3626275"/>
            <a:ext cx="6138884" cy="11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389875"/>
            <a:ext cx="75057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Properties Database Defined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2" y="2018925"/>
            <a:ext cx="4793775" cy="171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225" y="992575"/>
            <a:ext cx="3045823" cy="3769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89075" y="496050"/>
            <a:ext cx="75057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g</a:t>
            </a:r>
            <a:r>
              <a:rPr lang="en" sz="2200"/>
              <a:t>et_properties Function Calls Database Values</a:t>
            </a:r>
            <a:endParaRPr sz="2200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163" y="1220925"/>
            <a:ext cx="7023675" cy="3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014900" y="428071"/>
            <a:ext cx="71142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Properties Defined &amp; Written to Streamlit Sidebar</a:t>
            </a:r>
            <a:endParaRPr sz="2300"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5784" r="0" t="25645"/>
          <a:stretch/>
        </p:blipFill>
        <p:spPr>
          <a:xfrm>
            <a:off x="1014900" y="1475988"/>
            <a:ext cx="5187826" cy="294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125" y="968750"/>
            <a:ext cx="1883500" cy="37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535975"/>
            <a:ext cx="7505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 Hashing &amp; Payment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88" y="1393300"/>
            <a:ext cx="4879819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19150" y="263725"/>
            <a:ext cx="7505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Product: </a:t>
            </a:r>
            <a:r>
              <a:rPr lang="en"/>
              <a:t>Property Listing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63" y="1001500"/>
            <a:ext cx="7054674" cy="36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u="sng">
                <a:solidFill>
                  <a:schemeClr val="hlink"/>
                </a:solidFill>
                <a:hlinkClick r:id="rId3"/>
              </a:rPr>
              <a:t>Video Demo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0800"/>
            <a:ext cx="75057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36550"/>
            <a:ext cx="38043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40"/>
              <a:t>Real</a:t>
            </a:r>
            <a:r>
              <a:rPr lang="en" sz="1340"/>
              <a:t> Estate has made more millionaires than any other industry. However, it is not accessible to </a:t>
            </a:r>
            <a:r>
              <a:rPr lang="en" sz="1340"/>
              <a:t>everyone</a:t>
            </a:r>
            <a:r>
              <a:rPr lang="en" sz="1340"/>
              <a:t>. This is why w</a:t>
            </a:r>
            <a:r>
              <a:rPr lang="en" sz="1340"/>
              <a:t>e built a decentralized application to tokenize and invest in real estate. </a:t>
            </a:r>
            <a:endParaRPr sz="13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40"/>
              <a:t>Decentralization provides more investment opportunities to more people at a lower cost. As blockchain is rapidly spreading across industries, we believe decentralizing real estate is both valuable for long term decentralization. </a:t>
            </a:r>
            <a:endParaRPr sz="134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40"/>
              <a:t>Being one of the biggest industries in the world, we are confident that creating a DApp for real estate would be a great investment long term. </a:t>
            </a:r>
            <a:endParaRPr sz="134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150" y="1683225"/>
            <a:ext cx="3804224" cy="25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Purchase Confirmation on Testnet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(Truffle via Ganache)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00" y="2384726"/>
            <a:ext cx="7770175" cy="10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819150" y="3562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Script: Property Image Functions w/ Pinata</a:t>
            </a:r>
            <a:endParaRPr/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988025"/>
            <a:ext cx="75057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Dependency &amp; </a:t>
            </a:r>
            <a:r>
              <a:rPr lang="en" sz="1800">
                <a:solidFill>
                  <a:srgbClr val="000000"/>
                </a:solidFill>
              </a:rPr>
              <a:t>Library</a:t>
            </a:r>
            <a:r>
              <a:rPr lang="en" sz="1800">
                <a:solidFill>
                  <a:srgbClr val="000000"/>
                </a:solidFill>
              </a:rPr>
              <a:t> Imports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563225"/>
            <a:ext cx="71437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19150" y="373600"/>
            <a:ext cx="75057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 Load Function Defined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13" y="1129850"/>
            <a:ext cx="5473975" cy="3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644600" y="446100"/>
            <a:ext cx="5854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Property Function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&amp; Convert JSON Data to IPFS</a:t>
            </a:r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713" y="1528075"/>
            <a:ext cx="5208575" cy="31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819150" y="476075"/>
            <a:ext cx="75057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Pinata for Property Registration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50" y="1168473"/>
            <a:ext cx="6158476" cy="3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819150" y="356200"/>
            <a:ext cx="75057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Appraisal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025" y="1281100"/>
            <a:ext cx="5981047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419475" y="1353450"/>
            <a:ext cx="2346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Reporting hash defined using IPFS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URI Report Defined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TX Hash Defined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Web3 used to write receipt of TXs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588425" y="1401450"/>
            <a:ext cx="37527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new properties to be added to the application and shares can be fractionalized so owners can buy and sell shares.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Owners enter an appraised value of the house and can offer portions of the property for sale.</a:t>
            </a:r>
            <a:endParaRPr sz="1600"/>
          </a:p>
        </p:txBody>
      </p:sp>
      <p:sp>
        <p:nvSpPr>
          <p:cNvPr id="294" name="Google Shape;294;p38"/>
          <p:cNvSpPr txBox="1"/>
          <p:nvPr>
            <p:ph type="title"/>
          </p:nvPr>
        </p:nvSpPr>
        <p:spPr>
          <a:xfrm>
            <a:off x="472925" y="300000"/>
            <a:ext cx="39837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Estate Registry System</a:t>
            </a:r>
            <a:endParaRPr/>
          </a:p>
        </p:txBody>
      </p:sp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325" y="390250"/>
            <a:ext cx="3857551" cy="436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929550" y="1627950"/>
            <a:ext cx="39735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Appraisal History allows investors to see how the property has been appraised in the past, and see if they want to invest in a given property </a:t>
            </a:r>
            <a:endParaRPr sz="1900"/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950" y="446512"/>
            <a:ext cx="3240797" cy="4250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9"/>
          <p:cNvSpPr txBox="1"/>
          <p:nvPr>
            <p:ph type="title"/>
          </p:nvPr>
        </p:nvSpPr>
        <p:spPr>
          <a:xfrm>
            <a:off x="764100" y="446500"/>
            <a:ext cx="43044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4"/>
              <a:t>Final Product:</a:t>
            </a:r>
            <a:endParaRPr sz="30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4"/>
              <a:t>Appraisal History Report</a:t>
            </a:r>
            <a:endParaRPr sz="3044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u="sng">
                <a:solidFill>
                  <a:schemeClr val="hlink"/>
                </a:solidFill>
                <a:hlinkClick r:id="rId3"/>
              </a:rPr>
              <a:t>Video Demo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495254"/>
            <a:ext cx="75057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Tokenizing Real Estate </a:t>
            </a:r>
            <a:r>
              <a:rPr lang="en"/>
              <a:t>Using S</a:t>
            </a:r>
            <a:r>
              <a:rPr lang="en"/>
              <a:t>mart Contracts 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774963" y="1480975"/>
            <a:ext cx="4896600" cy="2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Through our decentralized REIT, we have allowed people to buy shares of real estate, to take </a:t>
            </a:r>
            <a:r>
              <a:rPr lang="en" sz="1400"/>
              <a:t>advantage of its appreciation during periods of high inflation.</a:t>
            </a:r>
            <a:endParaRPr sz="1400"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utilizing smart contracts, we look to simplify ownership disputes across an immutable blockchain ledger.</a:t>
            </a:r>
            <a:endParaRPr sz="1400"/>
          </a:p>
          <a:p>
            <a:pPr indent="-3175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Smart contracts will also alleviate transaction and legal fees that are notorious in the real estate industry.</a:t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8" y="1480975"/>
            <a:ext cx="3302531" cy="26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55975"/>
            <a:ext cx="75057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Core Functionality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402950"/>
            <a:ext cx="7505700" cy="26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Register Properties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Tokenize Property Listings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Appraise &amp; Property </a:t>
            </a:r>
            <a:r>
              <a:rPr lang="en" sz="2200"/>
              <a:t>Appraisal</a:t>
            </a:r>
            <a:r>
              <a:rPr lang="en" sz="2200"/>
              <a:t> History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Invest in Properties by Purchasing Shares of Ownership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466075"/>
            <a:ext cx="75057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Tools Used for Development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593150" y="1037625"/>
            <a:ext cx="59577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remix.ethereum to code the solidity contract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VScode to house app function using </a:t>
            </a:r>
            <a:r>
              <a:rPr lang="en" sz="2000">
                <a:solidFill>
                  <a:srgbClr val="000000"/>
                </a:solidFill>
              </a:rPr>
              <a:t>python</a:t>
            </a:r>
            <a:r>
              <a:rPr lang="en" sz="2000">
                <a:solidFill>
                  <a:srgbClr val="000000"/>
                </a:solidFill>
              </a:rPr>
              <a:t> scripting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413" y="1595450"/>
            <a:ext cx="4071174" cy="10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410" y="3284637"/>
            <a:ext cx="4071175" cy="138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Backe</a:t>
            </a:r>
            <a:r>
              <a:rPr lang="en" sz="4200"/>
              <a:t>nd: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Solidity Development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250050"/>
            <a:ext cx="75057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 Contract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450" y="1348534"/>
            <a:ext cx="5313098" cy="8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1521450" y="2270400"/>
            <a:ext cx="6101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000000"/>
                </a:solidFill>
              </a:rPr>
              <a:t>Estate Registry ERC 721 Contract Created</a:t>
            </a:r>
            <a:endParaRPr sz="1820">
              <a:solidFill>
                <a:srgbClr val="000000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850" y="2806045"/>
            <a:ext cx="4944575" cy="181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886350" y="2865075"/>
            <a:ext cx="265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Constructor Function Initialized for Public Token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Property Struct Created to Define Data Types for Property Tokenization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837500" y="821700"/>
            <a:ext cx="54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Compiler Versioning &amp;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 OpenZepplin Import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418700" y="466075"/>
            <a:ext cx="6611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Property Portfolio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r>
              <a:rPr lang="en"/>
              <a:t>Appraisal </a:t>
            </a:r>
            <a:r>
              <a:rPr lang="en"/>
              <a:t>Event Creation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38" y="2055049"/>
            <a:ext cx="8151314" cy="10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452400"/>
            <a:ext cx="7505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Function and Token Minting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4731925" y="1316550"/>
            <a:ext cx="3545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Property Registration defined: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Owner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Property Name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Appraisal Value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Token URI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16550"/>
            <a:ext cx="2597349" cy="293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825" y="1967625"/>
            <a:ext cx="2413300" cy="15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