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C6091-5FC1-4F4E-A7F7-EEA127565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«</a:t>
            </a:r>
            <a:r>
              <a:rPr lang="en-US" dirty="0" err="1"/>
              <a:t>KASmartlab</a:t>
            </a:r>
            <a:r>
              <a:rPr lang="ru-RU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160FE4-F60C-404F-9DCA-BC3AC66D1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Выполнил: Калинин Арсений Олегович</a:t>
            </a:r>
          </a:p>
        </p:txBody>
      </p:sp>
    </p:spTree>
    <p:extLst>
      <p:ext uri="{BB962C8B-B14F-4D97-AF65-F5344CB8AC3E}">
        <p14:creationId xmlns:p14="http://schemas.microsoft.com/office/powerpoint/2010/main" val="113209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59C2A-C61C-4072-BDF1-A1B4138A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классов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7ED1602-82F9-44D4-B6E4-B0C95BE1D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1406" y="829376"/>
            <a:ext cx="4366660" cy="57372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2CD2F9-A91C-4618-9A0A-E2AA919F21F6}"/>
              </a:ext>
            </a:extLst>
          </p:cNvPr>
          <p:cNvSpPr txBox="1"/>
          <p:nvPr/>
        </p:nvSpPr>
        <p:spPr>
          <a:xfrm>
            <a:off x="1309193" y="2097088"/>
            <a:ext cx="10232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Классы:</a:t>
            </a:r>
          </a:p>
          <a:p>
            <a:r>
              <a:rPr lang="en-US" sz="2000" dirty="0"/>
              <a:t>Profile</a:t>
            </a:r>
          </a:p>
          <a:p>
            <a:r>
              <a:rPr lang="en-US" sz="2000" dirty="0"/>
              <a:t>Order</a:t>
            </a:r>
          </a:p>
          <a:p>
            <a:r>
              <a:rPr lang="en-US" sz="2000" dirty="0"/>
              <a:t>Catalog</a:t>
            </a:r>
          </a:p>
          <a:p>
            <a:r>
              <a:rPr lang="en-US" sz="2000" dirty="0"/>
              <a:t>News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956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BD21A-38F6-4E3D-963B-B01AB1039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решения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76F5210-7028-4FD6-9F5B-C40E1FD7A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655128"/>
            <a:ext cx="9301431" cy="510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92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810A8-1AE4-4599-8368-4B3E10AD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библиотеки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E3E40E04-C808-423B-9B35-7599DFC9F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implementation 'com.squareup.retrofit2:retrofit:2.9.0’ </a:t>
            </a:r>
            <a:endParaRPr lang="ru-RU" dirty="0"/>
          </a:p>
          <a:p>
            <a:r>
              <a:rPr lang="fr-FR" dirty="0"/>
              <a:t>implementation 'com.squareup.retrofit2:converter-gson:2.9.0’</a:t>
            </a:r>
            <a:endParaRPr lang="ru-RU" dirty="0"/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ACD21FD-6BF2-4DAD-970A-EF21B3609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89" y="3457250"/>
            <a:ext cx="6754168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9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FE027B-CC83-454F-B634-3E2E58C3D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73938"/>
            <a:ext cx="9905998" cy="1478570"/>
          </a:xfrm>
        </p:spPr>
        <p:txBody>
          <a:bodyPr/>
          <a:lstStyle/>
          <a:p>
            <a:r>
              <a:rPr lang="ru-RU" dirty="0"/>
              <a:t>Демонстрация экранов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74067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165F26-0FDF-4909-92A6-772223208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411" y="591298"/>
            <a:ext cx="3185083" cy="567540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032E7F2-A87E-4826-B6AF-36634B328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949" y="636641"/>
            <a:ext cx="3134162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97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484E61D-E803-49BD-80D8-01AEC4C4C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373" y="437732"/>
            <a:ext cx="3343742" cy="598253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E066E7-3539-41E8-B8AD-A4EFDEFCD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430" y="437732"/>
            <a:ext cx="3780306" cy="594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5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AD3419-17DF-4A3C-8CF2-D93FF5E33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443" y="694943"/>
            <a:ext cx="2810267" cy="546811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E1B9D6-25DD-4841-84F2-FE32A37C5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371" y="647044"/>
            <a:ext cx="2718303" cy="556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8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32EF133-B93E-4AC5-AE1D-6A80493B3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20" y="371048"/>
            <a:ext cx="3048425" cy="611590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DB2E5D-7545-4B37-9306-138E0AFB7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130" y="371048"/>
            <a:ext cx="2889449" cy="602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42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57</TotalTime>
  <Words>46</Words>
  <Application>Microsoft Office PowerPoint</Application>
  <PresentationFormat>Широкоэкранный</PresentationFormat>
  <Paragraphs>13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Контур</vt:lpstr>
      <vt:lpstr>Проект «KASmartlab»</vt:lpstr>
      <vt:lpstr>Схема классов</vt:lpstr>
      <vt:lpstr>Архитектура решения</vt:lpstr>
      <vt:lpstr>Используемые библиотеки</vt:lpstr>
      <vt:lpstr>Демонстрация экранов проекта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«KASmartlab»</dc:title>
  <dc:creator>Admin</dc:creator>
  <cp:lastModifiedBy>Admin</cp:lastModifiedBy>
  <cp:revision>6</cp:revision>
  <dcterms:created xsi:type="dcterms:W3CDTF">2023-03-30T12:06:44Z</dcterms:created>
  <dcterms:modified xsi:type="dcterms:W3CDTF">2023-03-30T13:04:37Z</dcterms:modified>
</cp:coreProperties>
</file>