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75" r:id="rId6"/>
    <p:sldId id="278" r:id="rId7"/>
    <p:sldId id="279" r:id="rId8"/>
    <p:sldId id="280" r:id="rId9"/>
    <p:sldId id="281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25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1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3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46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9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4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6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7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452FD7-F9D1-4FB5-8B64-4C85506C395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7302-00E4-494E-A6A9-3CCA4CCC2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0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2060576"/>
            <a:ext cx="8747126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Отчет </a:t>
            </a:r>
          </a:p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по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производственной </a:t>
            </a:r>
            <a:r>
              <a:rPr lang="ru-RU" altLang="ru-RU" sz="2000" b="1" dirty="0">
                <a:solidFill>
                  <a:schemeClr val="tx2"/>
                </a:solidFill>
              </a:rPr>
              <a:t>практике ПМ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0</a:t>
            </a:r>
            <a:r>
              <a:rPr lang="en-US" altLang="ru-RU" sz="2000" b="1" dirty="0" smtClean="0">
                <a:solidFill>
                  <a:schemeClr val="tx2"/>
                </a:solidFill>
              </a:rPr>
              <a:t>1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. </a:t>
            </a:r>
            <a:endParaRPr lang="ru-RU" altLang="ru-RU" sz="2000" b="1" dirty="0">
              <a:solidFill>
                <a:schemeClr val="tx2"/>
              </a:solidFill>
            </a:endParaRPr>
          </a:p>
          <a:p>
            <a:pPr algn="ctr"/>
            <a:r>
              <a:rPr lang="ru-RU" altLang="ru-RU" sz="2000" b="1" dirty="0">
                <a:solidFill>
                  <a:schemeClr val="tx2"/>
                </a:solidFill>
              </a:rPr>
              <a:t>Разработка модулей программного обеспечения для</a:t>
            </a:r>
          </a:p>
          <a:p>
            <a:pPr algn="ctr"/>
            <a:r>
              <a:rPr lang="ru-RU" altLang="ru-RU" sz="2000" b="1" dirty="0">
                <a:solidFill>
                  <a:schemeClr val="tx2"/>
                </a:solidFill>
              </a:rPr>
              <a:t>компьютерных систем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Калинин Арсений Олегович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19П-1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Махнев Александр Анатольевич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smtClean="0"/>
              <a:t>Разработка программного модуля для мобильных устройств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4566" b="5528"/>
          <a:stretch/>
        </p:blipFill>
        <p:spPr bwMode="auto">
          <a:xfrm>
            <a:off x="2198077" y="1771734"/>
            <a:ext cx="2558562" cy="447511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AD3419-17DF-4A3C-8CF2-D93FF5E339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22538" y="1771734"/>
            <a:ext cx="2506102" cy="4475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09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2763B-642A-4AA4-B9C7-20E8EB24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21C55-EEC7-4758-A6CE-A16892B4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92" y="1688934"/>
            <a:ext cx="9404723" cy="4195481"/>
          </a:xfrm>
        </p:spPr>
        <p:txBody>
          <a:bodyPr/>
          <a:lstStyle/>
          <a:p>
            <a:r>
              <a:rPr lang="ru-RU" dirty="0" smtClean="0"/>
              <a:t>Я </a:t>
            </a:r>
            <a:r>
              <a:rPr lang="ru-RU" dirty="0"/>
              <a:t>ознакомился с различными программами для разработки программных модулей</a:t>
            </a:r>
            <a:r>
              <a:rPr lang="ru-RU" dirty="0" smtClean="0"/>
              <a:t>.</a:t>
            </a:r>
          </a:p>
          <a:p>
            <a:r>
              <a:rPr lang="ru-RU" dirty="0"/>
              <a:t>Приобрел навыки работы с программными модулями.</a:t>
            </a:r>
          </a:p>
          <a:p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1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D392A-0F37-4676-8DC5-A2E4E3A9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120FA-6808-4A4F-8FEF-D616A66B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Муниципальное казенное учреждение «Администрация города Слободского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63394-A192-49B0-980B-874A5E09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24" y="3198179"/>
            <a:ext cx="4174721" cy="342308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1" y="3198179"/>
            <a:ext cx="4798341" cy="333079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99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C7A6A-5AA4-47F6-A750-D12F7327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с которыми я работал</a:t>
            </a:r>
          </a:p>
        </p:txBody>
      </p:sp>
      <p:pic>
        <p:nvPicPr>
          <p:cNvPr id="2052" name="Picture 4" descr="Microsoft Word логотип значок PNG , слово клипарт, конвертер иконок, иконки  фитнес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6AFF049F-2EB2-4E61-A7D4-FD4168CF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41" y="39331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ual Studio: IDE и редактор кода для разработчиков и групп, работающих с  программным обеспечением">
            <a:extLst>
              <a:ext uri="{FF2B5EF4-FFF2-40B4-BE49-F238E27FC236}">
                <a16:creationId xmlns:a16="http://schemas.microsoft.com/office/drawing/2014/main" id="{CC66C7A1-E870-4161-BD0E-7335597C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41" y="1326425"/>
            <a:ext cx="2143125" cy="21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70" y="3933189"/>
            <a:ext cx="2143125" cy="2143126"/>
          </a:xfrm>
          <a:prstGeom prst="rect">
            <a:avLst/>
          </a:prstGeom>
        </p:spPr>
      </p:pic>
      <p:pic>
        <p:nvPicPr>
          <p:cNvPr id="1030" name="Picture 6" descr="SQL Server Management Studio (SSMS) | How to Install SSMS | Edure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69" y="1326425"/>
            <a:ext cx="2143125" cy="218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60" y="340556"/>
            <a:ext cx="10149136" cy="1400530"/>
          </a:xfrm>
        </p:spPr>
        <p:txBody>
          <a:bodyPr/>
          <a:lstStyle/>
          <a:p>
            <a:r>
              <a:rPr lang="ru-RU" dirty="0" smtClean="0"/>
              <a:t>Разработка технического задания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71" y="1741086"/>
            <a:ext cx="4640267" cy="44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smtClean="0"/>
              <a:t>Разработка программного модуля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0763" y="1582312"/>
            <a:ext cx="7813676" cy="4289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5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smtClean="0"/>
              <a:t>Оформление документации на программный модуль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61" y="1922298"/>
            <a:ext cx="5416066" cy="44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smtClean="0"/>
              <a:t>Отладка программного модуля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61968" y="1687820"/>
            <a:ext cx="2292968" cy="4579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729" y="2321171"/>
            <a:ext cx="556344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Средства отладки </a:t>
            </a:r>
            <a:r>
              <a:rPr lang="en-US" sz="2400" dirty="0" smtClean="0"/>
              <a:t>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Конструкции </a:t>
            </a:r>
            <a:r>
              <a:rPr lang="en-US" sz="2400" dirty="0" smtClean="0"/>
              <a:t>try </a:t>
            </a:r>
            <a:r>
              <a:rPr lang="ru-RU" sz="2400" dirty="0" smtClean="0"/>
              <a:t>и </a:t>
            </a:r>
            <a:r>
              <a:rPr lang="en-US" sz="2400" dirty="0" smtClean="0"/>
              <a:t>catch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3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smtClean="0"/>
              <a:t>Тестирование программного модуля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575" y="1687820"/>
            <a:ext cx="5141417" cy="37809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17" y="2587389"/>
            <a:ext cx="5464420" cy="34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1EC2-119C-422D-90D1-61AFA33E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2" y="287290"/>
            <a:ext cx="9731884" cy="1400530"/>
          </a:xfrm>
        </p:spPr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и оптимизация программного кода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828" y="2579077"/>
            <a:ext cx="3640601" cy="172036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97992" y="2579077"/>
            <a:ext cx="4766017" cy="1720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6391" y="2047074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До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98148" y="2047073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После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23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122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Презентация PowerPoint</vt:lpstr>
      <vt:lpstr>База практики</vt:lpstr>
      <vt:lpstr>Программы с которыми я работал</vt:lpstr>
      <vt:lpstr>Разработка технического задания</vt:lpstr>
      <vt:lpstr>Разработка программного модуля</vt:lpstr>
      <vt:lpstr>Оформление документации на программный модуль</vt:lpstr>
      <vt:lpstr>Отладка программного модуля</vt:lpstr>
      <vt:lpstr>Тестирование программного модуля</vt:lpstr>
      <vt:lpstr>Рефакторинг и оптимизация программного кода</vt:lpstr>
      <vt:lpstr>Разработка программного модуля для мобильных устройств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Arseniy Kalinin</cp:lastModifiedBy>
  <cp:revision>21</cp:revision>
  <dcterms:created xsi:type="dcterms:W3CDTF">2022-04-28T09:45:07Z</dcterms:created>
  <dcterms:modified xsi:type="dcterms:W3CDTF">2023-04-19T14:50:50Z</dcterms:modified>
</cp:coreProperties>
</file>