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4" r:id="rId5"/>
    <p:sldId id="273" r:id="rId6"/>
    <p:sldId id="275" r:id="rId7"/>
    <p:sldId id="276" r:id="rId8"/>
    <p:sldId id="280" r:id="rId9"/>
    <p:sldId id="28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Калинин Арсений Олегович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19П-1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</a:t>
            </a:r>
            <a:r>
              <a:rPr lang="ru-RU" altLang="ru-RU" b="1" dirty="0" smtClean="0"/>
              <a:t>: </a:t>
            </a:r>
            <a:r>
              <a:rPr lang="ru-RU" altLang="ru-RU" dirty="0" err="1" smtClean="0"/>
              <a:t>Вылегжанина</a:t>
            </a:r>
            <a:r>
              <a:rPr lang="ru-RU" altLang="ru-RU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smtClean="0"/>
              <a:t>Наталья Александровна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800225"/>
          </a:xfrm>
        </p:spPr>
        <p:txBody>
          <a:bodyPr>
            <a:normAutofit fontScale="92500"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курсового проекта – разработка программного обеспечения для повышения эффективности защиты изображений, передаваемых по каналам связи и распространяемых в сети Интернет, путем разработки системы цифрового водяного знака, устойчивой к преобразованиям и сохраняющей высокое качество защищенного изображения.</a:t>
            </a:r>
            <a:r>
              <a:rPr lang="ru-RU" altLang="ru-RU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3141663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Цифровой водяной знак – это специальная метка, встраиваемая в цифровой контент с целью аутентификации и защиты авторских прав.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1028" name="Picture 4" descr="Цифровой водяной знак — Википедия">
            <a:extLst>
              <a:ext uri="{FF2B5EF4-FFF2-40B4-BE49-F238E27FC236}">
                <a16:creationId xmlns:a16="http://schemas.microsoft.com/office/drawing/2014/main" id="{3AB53E7A-1658-4D31-940F-708B40026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60" y="2920482"/>
            <a:ext cx="7991441" cy="348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Мною была выбрана 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r>
              <a:rPr lang="ru-RU" altLang="ru-RU" dirty="0">
                <a:latin typeface="Times New Roman" panose="02020603050405020304" pitchFamily="18" charset="0"/>
              </a:rPr>
              <a:t>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Выбранная среда разработки полностью осуществляет функционал моей программы, она удобна в использовании тем, что ее можно подстроить под себя.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А так же тем, что в ней безграничное количество графических шаблонов.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6" y="4544591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008439" y="1484314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70258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Создание цифрового водяного знака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652484" y="1086821"/>
            <a:ext cx="964939" cy="3922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6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 smtClean="0"/>
              <a:t>Чтение и запись файлов</a:t>
            </a:r>
            <a:endParaRPr lang="ru-RU" sz="2800" dirty="0"/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5613533" y="3047870"/>
            <a:ext cx="9649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308104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smtClean="0"/>
              <a:t>Сохранение </a:t>
            </a:r>
            <a:r>
              <a:rPr lang="ru-RU" sz="2800" dirty="0" smtClean="0"/>
              <a:t>файлов</a:t>
            </a:r>
            <a:endParaRPr lang="ru-RU" sz="2800" dirty="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571407" y="1089996"/>
            <a:ext cx="964939" cy="3915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Основное окно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738" y="2176146"/>
            <a:ext cx="7422523" cy="36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3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В ходе разработки я столкнулся с проблемами:</a:t>
            </a:r>
          </a:p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Сохранение надежности защиты изображения</a:t>
            </a:r>
          </a:p>
          <a:p>
            <a:pPr lvl="3" algn="just"/>
            <a:r>
              <a:rPr lang="ru-RU" altLang="ru-RU" sz="2800" dirty="0" smtClean="0">
                <a:latin typeface="Times New Roman" panose="02020603050405020304" pitchFamily="18" charset="0"/>
              </a:rPr>
              <a:t>Сохранение размера файла</a:t>
            </a:r>
            <a:endParaRPr lang="ru-RU" altLang="ru-RU" sz="2800" dirty="0">
              <a:latin typeface="Times New Roman" panose="02020603050405020304" pitchFamily="18" charset="0"/>
            </a:endParaRPr>
          </a:p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Изменение пикселя изображения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1759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В дальнейшее развитие программы заключается в увеличении функционала обработки изображения и добавления новых методов размещения цифрового водяного знака.</a:t>
            </a:r>
            <a:endParaRPr lang="ru-RU" altLang="ru-RU" sz="2800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7334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229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Arseniy Kalinin</cp:lastModifiedBy>
  <cp:revision>12</cp:revision>
  <dcterms:created xsi:type="dcterms:W3CDTF">2022-04-06T17:27:23Z</dcterms:created>
  <dcterms:modified xsi:type="dcterms:W3CDTF">2022-10-12T11:22:23Z</dcterms:modified>
</cp:coreProperties>
</file>