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19.10.2022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Разработка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программного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модуля для</a:t>
            </a:r>
            <a:r>
              <a:rPr lang="ru-RU" altLang="ru-RU" sz="2000" b="1" dirty="0">
                <a:solidFill>
                  <a:schemeClr val="tx2"/>
                </a:solidFill>
              </a:rPr>
              <a:t>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добавления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 </a:t>
            </a:r>
            <a:r>
              <a:rPr lang="ru-RU" altLang="ru-RU" sz="2000" b="1" dirty="0">
                <a:solidFill>
                  <a:schemeClr val="tx2"/>
                </a:solidFill>
              </a:rPr>
              <a:t>цифрового водяного знака </a:t>
            </a:r>
            <a:r>
              <a:rPr lang="ru-RU" altLang="ru-RU" sz="2000" b="1" dirty="0" smtClean="0">
                <a:solidFill>
                  <a:schemeClr val="tx2"/>
                </a:solidFill>
              </a:rPr>
              <a:t>в изображения 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Калинин Арсений Олегович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19П-1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</a:t>
            </a:r>
            <a:r>
              <a:rPr lang="ru-RU" altLang="ru-RU" b="1" dirty="0" smtClean="0"/>
              <a:t>: </a:t>
            </a:r>
            <a:r>
              <a:rPr lang="ru-RU" altLang="ru-RU" dirty="0" err="1" smtClean="0"/>
              <a:t>Вылегжанина</a:t>
            </a:r>
            <a:r>
              <a:rPr lang="ru-RU" altLang="ru-RU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smtClean="0"/>
              <a:t>Наталья Александровна</a:t>
            </a:r>
            <a:endParaRPr lang="ru-RU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80022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разработка программного обеспечения для повышения эффективности защиты изображений, 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путем </a:t>
            </a:r>
            <a:r>
              <a:rPr lang="ru-RU" altLang="ru-RU" sz="2400" dirty="0">
                <a:latin typeface="Times New Roman" panose="02020603050405020304" pitchFamily="18" charset="0"/>
              </a:rPr>
              <a:t>разработки системы цифрового водяного </a:t>
            </a:r>
            <a:r>
              <a:rPr lang="ru-RU" altLang="ru-RU" sz="2400" dirty="0" smtClean="0">
                <a:latin typeface="Times New Roman" panose="02020603050405020304" pitchFamily="18" charset="0"/>
              </a:rPr>
              <a:t>знака.</a:t>
            </a:r>
            <a:r>
              <a:rPr lang="ru-RU" altLang="ru-RU" dirty="0" smtClean="0">
                <a:latin typeface="Times New Roman" panose="02020603050405020304" pitchFamily="18" charset="0"/>
              </a:rPr>
              <a:t>       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2885283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Цифровой водяной знак – это специальная метка, встраиваемая в цифровой контент с целью аутентификации и защиты авторских прав.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pic>
        <p:nvPicPr>
          <p:cNvPr id="1028" name="Picture 4" descr="Цифровой водяной знак — Википедия">
            <a:extLst>
              <a:ext uri="{FF2B5EF4-FFF2-40B4-BE49-F238E27FC236}">
                <a16:creationId xmlns:a16="http://schemas.microsoft.com/office/drawing/2014/main" id="{3AB53E7A-1658-4D31-940F-708B40026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0" y="2920482"/>
            <a:ext cx="7991441" cy="348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ru-RU" altLang="ru-RU" dirty="0" smtClean="0">
                <a:latin typeface="Times New Roman" panose="02020603050405020304" pitchFamily="18" charset="0"/>
              </a:rPr>
              <a:t>1. Среда разработки </a:t>
            </a:r>
            <a:r>
              <a:rPr lang="en-US" altLang="ru-RU" dirty="0" smtClean="0">
                <a:latin typeface="Times New Roman" panose="02020603050405020304" pitchFamily="18" charset="0"/>
              </a:rPr>
              <a:t>Visual Studio 2019</a:t>
            </a:r>
            <a:endParaRPr lang="ru-RU" altLang="ru-RU" dirty="0" smtClean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 smtClean="0">
                <a:latin typeface="Times New Roman" panose="02020603050405020304" pitchFamily="18" charset="0"/>
              </a:rPr>
              <a:t>		2. </a:t>
            </a:r>
            <a:r>
              <a:rPr lang="ru-RU" altLang="ru-RU" dirty="0">
                <a:latin typeface="Times New Roman" panose="02020603050405020304" pitchFamily="18" charset="0"/>
              </a:rPr>
              <a:t>Я</a:t>
            </a:r>
            <a:r>
              <a:rPr lang="ru-RU" altLang="ru-RU" dirty="0" smtClean="0">
                <a:latin typeface="Times New Roman" panose="02020603050405020304" pitchFamily="18" charset="0"/>
              </a:rPr>
              <a:t>зыка </a:t>
            </a:r>
            <a:r>
              <a:rPr lang="ru-RU" altLang="ru-RU" dirty="0">
                <a:latin typeface="Times New Roman" panose="02020603050405020304" pitchFamily="18" charset="0"/>
              </a:rPr>
              <a:t>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</a:t>
            </a:r>
            <a:r>
              <a:rPr lang="ru-RU" altLang="ru-RU" dirty="0" smtClean="0">
                <a:latin typeface="Times New Roman" panose="02020603050405020304" pitchFamily="18" charset="0"/>
              </a:rPr>
              <a:t>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ru-RU" altLang="ru-RU" dirty="0" smtClean="0">
                <a:latin typeface="Times New Roman" panose="02020603050405020304" pitchFamily="18" charset="0"/>
              </a:rPr>
              <a:t>		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Сред</a:t>
            </a:r>
            <a:r>
              <a:rPr lang="ru-RU" altLang="ru-RU" sz="2800" b="1" dirty="0" smtClean="0">
                <a:latin typeface="Times New Roman" panose="02020603050405020304" pitchFamily="18" charset="0"/>
              </a:rPr>
              <a:t>ства</a:t>
            </a:r>
            <a:r>
              <a:rPr lang="ru-RU" altLang="ru-RU" sz="2800" b="1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800" b="1" dirty="0">
                <a:latin typeface="Times New Roman" panose="02020603050405020304" pitchFamily="18" charset="0"/>
              </a:rPr>
              <a:t>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8" y="408079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57" y="4337965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8439" y="1484314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0258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Создание цифрового водяного знака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52484" y="1086821"/>
            <a:ext cx="964939" cy="3922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 smtClean="0"/>
              <a:t>Чтение и запись файлов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5613533" y="3047870"/>
            <a:ext cx="9649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smtClean="0"/>
              <a:t>Сохранение </a:t>
            </a:r>
            <a:r>
              <a:rPr lang="ru-RU" sz="2800" dirty="0" smtClean="0"/>
              <a:t>файлов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71407" y="1089996"/>
            <a:ext cx="964939" cy="391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 smtClean="0">
                <a:latin typeface="Times New Roman" panose="02020603050405020304" pitchFamily="18" charset="0"/>
              </a:rPr>
              <a:t>Основное окно</a:t>
            </a:r>
            <a:endParaRPr lang="ru-RU" altLang="ru-RU" sz="2800" b="1" dirty="0">
              <a:latin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38" y="2176146"/>
            <a:ext cx="7422523" cy="36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911902"/>
            <a:ext cx="9508476" cy="3873077"/>
          </a:xfrm>
        </p:spPr>
        <p:txBody>
          <a:bodyPr>
            <a:normAutofit/>
          </a:bodyPr>
          <a:lstStyle/>
          <a:p>
            <a:pPr lvl="3" algn="just"/>
            <a:r>
              <a:rPr lang="ru-RU" altLang="ru-RU" sz="2800" dirty="0" smtClean="0">
                <a:latin typeface="Times New Roman" panose="02020603050405020304" pitchFamily="18" charset="0"/>
              </a:rPr>
              <a:t>Сохранение надежности защиты изображения</a:t>
            </a:r>
          </a:p>
          <a:p>
            <a:pPr lvl="3" algn="just"/>
            <a:r>
              <a:rPr lang="ru-RU" altLang="ru-RU" sz="2800" dirty="0" smtClean="0">
                <a:latin typeface="Times New Roman" panose="02020603050405020304" pitchFamily="18" charset="0"/>
              </a:rPr>
              <a:t>Сохранение </a:t>
            </a:r>
            <a:r>
              <a:rPr lang="ru-RU" altLang="ru-RU" sz="2800" dirty="0" smtClean="0">
                <a:latin typeface="Times New Roman" panose="02020603050405020304" pitchFamily="18" charset="0"/>
              </a:rPr>
              <a:t>размера файла</a:t>
            </a:r>
            <a:endParaRPr lang="ru-RU" altLang="ru-RU" sz="2800" dirty="0">
              <a:latin typeface="Times New Roman" panose="02020603050405020304" pitchFamily="18" charset="0"/>
            </a:endParaRP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Изменение пикселя изображения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2050" name="Picture 2" descr="Error with letter - векторные изображения, Error with letter картинки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71" y="3254905"/>
            <a:ext cx="4285796" cy="30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90604"/>
            <a:ext cx="9508476" cy="3873077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00" dirty="0" smtClean="0">
                <a:latin typeface="Times New Roman" panose="02020603050405020304" pitchFamily="18" charset="0"/>
              </a:rPr>
              <a:t>Изменить интерфейс программы</a:t>
            </a:r>
          </a:p>
          <a:p>
            <a:pPr algn="just"/>
            <a:r>
              <a:rPr lang="ru-RU" altLang="ru-RU" dirty="0" smtClean="0">
                <a:latin typeface="Times New Roman" panose="02020603050405020304" pitchFamily="18" charset="0"/>
              </a:rPr>
              <a:t>Добавить метод внедрения в пустое место файла</a:t>
            </a:r>
          </a:p>
          <a:p>
            <a:pPr algn="just"/>
            <a:r>
              <a:rPr lang="ru-RU" altLang="ru-RU" sz="2800" dirty="0" smtClean="0">
                <a:latin typeface="Times New Roman" panose="02020603050405020304" pitchFamily="18" charset="0"/>
              </a:rPr>
              <a:t>Добавить метод внедрения путем сжатия части файла</a:t>
            </a:r>
            <a:endParaRPr lang="ru-RU" altLang="ru-RU" sz="2800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33" y="372714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236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  <vt:lpstr>РАЗРАБОТКА ПРОГРАММНОЙ СИСТЕМЫ ВСТРАИВАНИЯ ЦИФРОВОГО ВОДЯНОГО ЗНАКА В ЦИФРОВОЕ ИЗОБРАЖЕНИЕ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Arseniy Kalinin</cp:lastModifiedBy>
  <cp:revision>16</cp:revision>
  <dcterms:created xsi:type="dcterms:W3CDTF">2022-04-06T17:27:23Z</dcterms:created>
  <dcterms:modified xsi:type="dcterms:W3CDTF">2022-10-19T08:39:12Z</dcterms:modified>
</cp:coreProperties>
</file>