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AC4E5-B3BA-40E3-9586-07B347ACB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F5E5C5-8A8B-4993-9E90-41713100F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FD62E-9413-49F1-8223-A897F97A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6A4A-54A6-4393-8D27-874933E2F39B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7B54C-3B71-4021-B686-C6BC6380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8445B5-AC41-4FDC-91E5-BA28DA62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188E-F9ED-4046-8D0B-2DB505456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35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F24B8-4816-4086-9CBF-E4114B30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DDC5D1-B215-416F-92BD-AC9C940A6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47C917-B4A2-4826-8B59-E81EAC6D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6A4A-54A6-4393-8D27-874933E2F39B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5CD7E-93A6-483A-AE14-88028BA2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DDF390-C038-4F28-BA7F-3FD9AFF6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188E-F9ED-4046-8D0B-2DB505456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97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13EBC7-F2B6-4B55-B1B6-C55504B2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A04C33-C05B-4F0A-989C-5FEE90A86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24A9D-4782-4475-8F96-B9B1708A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6A4A-54A6-4393-8D27-874933E2F39B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1308E-594A-4BD4-92DD-FF681DF5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7C5A42-9E1D-4A60-883A-5A7AC881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188E-F9ED-4046-8D0B-2DB505456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58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D52F4-CBE8-4994-B65F-E4B2D0D5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404DDE-4BC9-4433-9A4D-DE90772F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4C7341-6145-439A-98F9-C1E42839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6A4A-54A6-4393-8D27-874933E2F39B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90E3F-756C-49AA-B4EE-C9364F0C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ABB8D-185A-414C-95A6-BFB27F1D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188E-F9ED-4046-8D0B-2DB505456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33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00160-2C43-401C-A356-1E3320BD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AA7C87-85CF-478E-B477-7DC97580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A5328C-D148-4889-9BE4-D405BCBD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6A4A-54A6-4393-8D27-874933E2F39B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5FE65-AC16-4D1D-B8BF-6EAF464B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4F18B-4E06-4DA4-A2C1-D70218ED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188E-F9ED-4046-8D0B-2DB505456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23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D6F41-EA9C-4443-90A6-8426A58D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67EB0-5C12-4493-A03F-D0653DBA4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6765D3-56DB-4986-A186-0678E434D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B1ECB-D792-4743-BA1D-9BE4C041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6A4A-54A6-4393-8D27-874933E2F39B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4C1A39-7C19-4C66-97C9-8BFDC254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470671-7931-4F39-A166-CE4A4A22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188E-F9ED-4046-8D0B-2DB505456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37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0BC84-6182-4FAF-AC4E-22F2D2DF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8A7D27-A30F-4E67-9D59-8B4257F5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3239-28F0-4C92-8D8D-3CAC513C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FEFD60-1CE0-4909-9383-FFB533A44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25A549-1DF8-4470-97B8-7DDF5A872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6D3C0A-D8A0-4CF1-9CF4-98A17682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6A4A-54A6-4393-8D27-874933E2F39B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BCA7B1-9ED3-408E-BBD9-EF26C83B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74E8D7-8DD4-4665-8FF6-056ED215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188E-F9ED-4046-8D0B-2DB505456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21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C290-1D0B-483A-A18F-9F3828C8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0B7B58-B8AC-4072-9B1B-D964D57C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6A4A-54A6-4393-8D27-874933E2F39B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3A147D-87F8-41FF-9BD4-91F1AC5E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B6227E-9F4E-4C46-9408-1348C41B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188E-F9ED-4046-8D0B-2DB505456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36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034BF2-76B6-4AA2-BFCB-B1080650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6A4A-54A6-4393-8D27-874933E2F39B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9C06CD-0E1D-429D-8D65-7E13A274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C2EC5A-B31B-4E51-B25F-F5FC503F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188E-F9ED-4046-8D0B-2DB505456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6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2B166-4C58-4981-AC75-734639B7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A672FF-F734-4F19-A0F8-3757A1CAB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BDD6CB-E2CB-4D02-8036-B669CB94D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E63E2-E95C-4404-B686-744AE8AF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6A4A-54A6-4393-8D27-874933E2F39B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FFE7A-FF80-4F30-B791-AACEF400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7E1A9-BE3F-4DCC-92AE-846DAAE0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188E-F9ED-4046-8D0B-2DB505456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1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09FBA-CE06-4C4D-9AA3-35E86EB2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296CBE-3AFC-42E0-973D-35CF57514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6AD0A7-5AF8-4E55-9364-5DA9B79C9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460643-DCF1-4EE5-938F-418605A6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6A4A-54A6-4393-8D27-874933E2F39B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CED6E0-5CD3-4313-AB74-D7FEAA82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56DF1-F0A8-449C-A3E1-3D155404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188E-F9ED-4046-8D0B-2DB505456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3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B7B7B8-AF16-4B32-813C-BD86E576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D91264-F70D-49A5-92DB-1965CA3E5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8AE44-2293-4C65-8735-DD42C8AE6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6A4A-54A6-4393-8D27-874933E2F39B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07F3CD-307E-4E98-82C1-E3FCA76AA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6C92D-905D-496B-9720-ABF9FAD7B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188E-F9ED-4046-8D0B-2DB505456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0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e.usp.br/" TargetMode="External"/><Relationship Id="rId2" Type="http://schemas.openxmlformats.org/officeDocument/2006/relationships/hyperlink" Target="http://www.cprogressivo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3995-4803-4494-9BF4-BB960673E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500" dirty="0"/>
              <a:t>Listas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CC6D56-5E5F-4841-AEE6-97BEB4CB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8960"/>
            <a:ext cx="9144000" cy="1655762"/>
          </a:xfrm>
        </p:spPr>
        <p:txBody>
          <a:bodyPr/>
          <a:lstStyle/>
          <a:p>
            <a:r>
              <a:rPr lang="pt-BR" dirty="0"/>
              <a:t>Aluno: Djalma de A. Neto; Disciplina: Estrutura de Dados;</a:t>
            </a:r>
          </a:p>
          <a:p>
            <a:r>
              <a:rPr lang="pt-BR" dirty="0"/>
              <a:t> Professor: Sostenes </a:t>
            </a:r>
          </a:p>
        </p:txBody>
      </p:sp>
    </p:spTree>
    <p:extLst>
      <p:ext uri="{BB962C8B-B14F-4D97-AF65-F5344CB8AC3E}">
        <p14:creationId xmlns:p14="http://schemas.microsoft.com/office/powerpoint/2010/main" val="295965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161BF-E536-414B-A190-69CDD909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8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82563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B7C01-1230-4059-A32E-933AF6C1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Perguntas</a:t>
            </a:r>
          </a:p>
        </p:txBody>
      </p:sp>
    </p:spTree>
    <p:extLst>
      <p:ext uri="{BB962C8B-B14F-4D97-AF65-F5344CB8AC3E}">
        <p14:creationId xmlns:p14="http://schemas.microsoft.com/office/powerpoint/2010/main" val="318868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AE8BE-89D3-4E28-8FA4-588ADD54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5AFD-8761-4098-ACD9-C5E4D2D0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Livro: Estruturas de Dados Usando C; Aaron Ai </a:t>
            </a:r>
            <a:r>
              <a:rPr lang="pt-BR" dirty="0" err="1"/>
              <a:t>Tenenbaum</a:t>
            </a:r>
            <a:r>
              <a:rPr lang="pt-BR" dirty="0"/>
              <a:t>, </a:t>
            </a:r>
            <a:r>
              <a:rPr lang="pt-BR" dirty="0" err="1"/>
              <a:t>Yedidyah</a:t>
            </a:r>
            <a:r>
              <a:rPr lang="pt-BR" dirty="0"/>
              <a:t> </a:t>
            </a:r>
            <a:r>
              <a:rPr lang="pt-BR" dirty="0" err="1"/>
              <a:t>Langsam</a:t>
            </a:r>
            <a:r>
              <a:rPr lang="pt-BR" dirty="0"/>
              <a:t>, </a:t>
            </a:r>
            <a:r>
              <a:rPr lang="pt-BR" dirty="0" err="1"/>
              <a:t>Moshe</a:t>
            </a:r>
            <a:r>
              <a:rPr lang="pt-BR" dirty="0"/>
              <a:t> J. </a:t>
            </a:r>
            <a:r>
              <a:rPr lang="pt-BR" dirty="0" err="1"/>
              <a:t>Augenstein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www.cprogressivo.net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www.ime.usp.br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26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02058-FCC2-459A-A042-C43A97DF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Sumário: 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C6B81-28AE-43F4-9EC9-497A43EF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Visão geral da estrutura de lista.</a:t>
            </a:r>
          </a:p>
          <a:p>
            <a:r>
              <a:rPr lang="pt-BR" dirty="0"/>
              <a:t>Funcionamento da lista ligada linear.</a:t>
            </a:r>
          </a:p>
          <a:p>
            <a:pPr lvl="1"/>
            <a:r>
              <a:rPr lang="pt-BR" dirty="0"/>
              <a:t>Inserindo elementos na lista.</a:t>
            </a:r>
          </a:p>
          <a:p>
            <a:pPr lvl="1"/>
            <a:r>
              <a:rPr lang="pt-BR" dirty="0"/>
              <a:t>Excluindo elemento da lista.</a:t>
            </a:r>
          </a:p>
          <a:p>
            <a:r>
              <a:rPr lang="pt-BR" dirty="0"/>
              <a:t>Conclusões.</a:t>
            </a:r>
          </a:p>
          <a:p>
            <a:r>
              <a:rPr lang="pt-BR" dirty="0"/>
              <a:t>Bibliografia.</a:t>
            </a:r>
          </a:p>
          <a:p>
            <a:r>
              <a:rPr lang="pt-BR" dirty="0"/>
              <a:t>Perguntas.</a:t>
            </a:r>
          </a:p>
        </p:txBody>
      </p:sp>
    </p:spTree>
    <p:extLst>
      <p:ext uri="{BB962C8B-B14F-4D97-AF65-F5344CB8AC3E}">
        <p14:creationId xmlns:p14="http://schemas.microsoft.com/office/powerpoint/2010/main" val="403465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7BA9E-4029-4D16-9C50-A8E81582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da estrutura de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1BE3D-3204-4CB3-9B22-48D96B42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listas são estruturas de dados muito flexíveis, permitindo que sejam feitas inserções de forma arbitrária.</a:t>
            </a:r>
          </a:p>
          <a:p>
            <a:r>
              <a:rPr lang="pt-BR" dirty="0"/>
              <a:t>A vantagem desse tipo de estrutura é a flexibilidade permitida no uso da memória.</a:t>
            </a:r>
          </a:p>
          <a:p>
            <a:r>
              <a:rPr lang="pt-BR" dirty="0"/>
              <a:t>Há a desvantagem de que a alocação de memória seja uma tarefa demorada.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72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FFE44-8C09-4181-81AE-DC45D5AE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Lista ligada ou encadeada: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B66167F-5B32-4FBF-AE7A-3A870185B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98" y="1943607"/>
            <a:ext cx="1042180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44E4C-8F33-4F0C-A21B-B9BE96E4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elementos na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CC5AF-8E00-48C6-9DB0-719CAC57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Inserindo um elemento no final: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C0058C-3C7C-405E-A226-3D68836AF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7"/>
          <a:stretch/>
        </p:blipFill>
        <p:spPr>
          <a:xfrm>
            <a:off x="1080581" y="2940387"/>
            <a:ext cx="10030838" cy="27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FE67D-18B2-4C00-9E2B-E40D34DD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elementos na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55332E-B205-4419-8FCE-7C79BDC22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Inserindo um elemento no inicio: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D63AA4-C694-486C-A1B4-88DD0E7F7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28" b="52585"/>
          <a:stretch/>
        </p:blipFill>
        <p:spPr>
          <a:xfrm>
            <a:off x="140952" y="2844826"/>
            <a:ext cx="6066329" cy="34850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08FF8A5-FB20-4687-9B31-3330EC364BBC}"/>
              </a:ext>
            </a:extLst>
          </p:cNvPr>
          <p:cNvCxnSpPr/>
          <p:nvPr/>
        </p:nvCxnSpPr>
        <p:spPr>
          <a:xfrm>
            <a:off x="5505433" y="4509787"/>
            <a:ext cx="589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8639380F-86DA-41D3-BD3A-7C28F83A0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14" r="7463" b="693"/>
          <a:stretch/>
        </p:blipFill>
        <p:spPr>
          <a:xfrm>
            <a:off x="6095046" y="2691963"/>
            <a:ext cx="5707209" cy="3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1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FF7FD-8B13-4563-98B1-B27B00B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elementos na 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380BE-10C1-410A-ABB3-EF1A5E53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Inserindo um elemento no meio da lista: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13F0AA-9368-415E-A95C-A2B6C4D89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5"/>
          <a:stretch/>
        </p:blipFill>
        <p:spPr>
          <a:xfrm>
            <a:off x="2755896" y="2626897"/>
            <a:ext cx="7124700" cy="36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5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7102C-CD02-42D2-8A86-377764E7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Excluindo elementos da lista: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AD03A-46D4-4B08-8605-0FB3FEEF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24810"/>
          </a:xfrm>
        </p:spPr>
        <p:txBody>
          <a:bodyPr/>
          <a:lstStyle/>
          <a:p>
            <a:r>
              <a:rPr lang="pt-BR" dirty="0"/>
              <a:t>Excluindo um elemento do inicio da lista:</a:t>
            </a:r>
          </a:p>
        </p:txBody>
      </p:sp>
    </p:spTree>
    <p:extLst>
      <p:ext uri="{BB962C8B-B14F-4D97-AF65-F5344CB8AC3E}">
        <p14:creationId xmlns:p14="http://schemas.microsoft.com/office/powerpoint/2010/main" val="269308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98D3A-8E5A-4B49-9027-037F0E4A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Excluindo elementos da lista: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04D6C3-0C40-4B37-B7AA-8A2D5076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970584"/>
          </a:xfrm>
        </p:spPr>
        <p:txBody>
          <a:bodyPr/>
          <a:lstStyle/>
          <a:p>
            <a:r>
              <a:rPr lang="pt-BR" dirty="0"/>
              <a:t>Excluindo um elemento do final da lista:</a:t>
            </a:r>
          </a:p>
        </p:txBody>
      </p:sp>
    </p:spTree>
    <p:extLst>
      <p:ext uri="{BB962C8B-B14F-4D97-AF65-F5344CB8AC3E}">
        <p14:creationId xmlns:p14="http://schemas.microsoft.com/office/powerpoint/2010/main" val="636218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208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Listas </vt:lpstr>
      <vt:lpstr>Sumário:  </vt:lpstr>
      <vt:lpstr>Visão geral da estrutura de lista:</vt:lpstr>
      <vt:lpstr>Funcionamento da Lista ligada ou encadeada: </vt:lpstr>
      <vt:lpstr>Inserindo elementos na lista:</vt:lpstr>
      <vt:lpstr>Inserindo elementos na lista:</vt:lpstr>
      <vt:lpstr>Inserindo elementos na lista:</vt:lpstr>
      <vt:lpstr>Excluindo elementos da lista: </vt:lpstr>
      <vt:lpstr>Excluindo elementos da lista: </vt:lpstr>
      <vt:lpstr>Conclusões</vt:lpstr>
      <vt:lpstr>Perguntas</vt:lpstr>
      <vt:lpstr>Bibliografia: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</dc:title>
  <dc:creator>Djalma Almeida Neto</dc:creator>
  <cp:lastModifiedBy>Djalma Almeida Neto</cp:lastModifiedBy>
  <cp:revision>7</cp:revision>
  <dcterms:created xsi:type="dcterms:W3CDTF">2019-04-02T01:20:49Z</dcterms:created>
  <dcterms:modified xsi:type="dcterms:W3CDTF">2019-04-02T02:33:03Z</dcterms:modified>
</cp:coreProperties>
</file>