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59" r:id="rId4"/>
    <p:sldId id="261" r:id="rId5"/>
    <p:sldId id="265" r:id="rId6"/>
    <p:sldId id="266" r:id="rId7"/>
    <p:sldId id="268" r:id="rId8"/>
    <p:sldId id="269" r:id="rId9"/>
    <p:sldId id="270" r:id="rId10"/>
    <p:sldId id="276" r:id="rId11"/>
    <p:sldId id="277" r:id="rId12"/>
    <p:sldId id="275" r:id="rId13"/>
    <p:sldId id="271" r:id="rId14"/>
    <p:sldId id="273" r:id="rId15"/>
    <p:sldId id="274" r:id="rId16"/>
    <p:sldId id="267" r:id="rId1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B3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8" d="100"/>
          <a:sy n="88" d="100"/>
        </p:scale>
        <p:origin x="12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D04397-4FF8-47D1-9F10-A7E53EF33156}" type="datetimeFigureOut">
              <a:rPr lang="pt-BR" smtClean="0"/>
              <a:t>05/12/2019</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A18ED7-9A05-4E77-B349-43BCB7BD8331}" type="slidenum">
              <a:rPr lang="pt-BR" smtClean="0"/>
              <a:t>‹nº›</a:t>
            </a:fld>
            <a:endParaRPr lang="pt-BR"/>
          </a:p>
        </p:txBody>
      </p:sp>
    </p:spTree>
    <p:extLst>
      <p:ext uri="{BB962C8B-B14F-4D97-AF65-F5344CB8AC3E}">
        <p14:creationId xmlns:p14="http://schemas.microsoft.com/office/powerpoint/2010/main" val="3267548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4770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537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2877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3483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22954D-D63E-4A8B-ADA3-BFAB5C281E06}"/>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618C0FBF-7E07-4451-88A1-8FB188BA79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2188A785-F7D4-485C-A202-48CCC9CCEBB6}"/>
              </a:ext>
            </a:extLst>
          </p:cNvPr>
          <p:cNvSpPr>
            <a:spLocks noGrp="1"/>
          </p:cNvSpPr>
          <p:nvPr>
            <p:ph type="dt" sz="half" idx="10"/>
          </p:nvPr>
        </p:nvSpPr>
        <p:spPr/>
        <p:txBody>
          <a:bodyPr/>
          <a:lstStyle/>
          <a:p>
            <a:fld id="{1A96F811-B10F-41E6-8E23-D72C7D3AB639}" type="datetimeFigureOut">
              <a:rPr lang="pt-BR" smtClean="0"/>
              <a:t>05/12/2019</a:t>
            </a:fld>
            <a:endParaRPr lang="pt-BR"/>
          </a:p>
        </p:txBody>
      </p:sp>
      <p:sp>
        <p:nvSpPr>
          <p:cNvPr id="5" name="Espaço Reservado para Rodapé 4">
            <a:extLst>
              <a:ext uri="{FF2B5EF4-FFF2-40B4-BE49-F238E27FC236}">
                <a16:creationId xmlns:a16="http://schemas.microsoft.com/office/drawing/2014/main" id="{3513CDEB-1D08-47BE-AEEA-77DBECE10DF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727FA05-9B21-4B52-8CD8-821AEC5F5AF9}"/>
              </a:ext>
            </a:extLst>
          </p:cNvPr>
          <p:cNvSpPr>
            <a:spLocks noGrp="1"/>
          </p:cNvSpPr>
          <p:nvPr>
            <p:ph type="sldNum" sz="quarter" idx="12"/>
          </p:nvPr>
        </p:nvSpPr>
        <p:spPr/>
        <p:txBody>
          <a:bodyPr/>
          <a:lstStyle/>
          <a:p>
            <a:fld id="{35F6ABAB-9A86-4DD1-9B55-E96961B650A1}" type="slidenum">
              <a:rPr lang="pt-BR" smtClean="0"/>
              <a:t>‹nº›</a:t>
            </a:fld>
            <a:endParaRPr lang="pt-BR"/>
          </a:p>
        </p:txBody>
      </p:sp>
    </p:spTree>
    <p:extLst>
      <p:ext uri="{BB962C8B-B14F-4D97-AF65-F5344CB8AC3E}">
        <p14:creationId xmlns:p14="http://schemas.microsoft.com/office/powerpoint/2010/main" val="2882032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82CBA-28F7-43D0-91C4-E6A277BEF40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909088AC-1158-44C6-A6BA-CAB2561335E7}"/>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BA8CEA6-3E2C-4495-B7EE-E2752C6DB998}"/>
              </a:ext>
            </a:extLst>
          </p:cNvPr>
          <p:cNvSpPr>
            <a:spLocks noGrp="1"/>
          </p:cNvSpPr>
          <p:nvPr>
            <p:ph type="dt" sz="half" idx="10"/>
          </p:nvPr>
        </p:nvSpPr>
        <p:spPr/>
        <p:txBody>
          <a:bodyPr/>
          <a:lstStyle/>
          <a:p>
            <a:fld id="{1A96F811-B10F-41E6-8E23-D72C7D3AB639}" type="datetimeFigureOut">
              <a:rPr lang="pt-BR" smtClean="0"/>
              <a:t>05/12/2019</a:t>
            </a:fld>
            <a:endParaRPr lang="pt-BR"/>
          </a:p>
        </p:txBody>
      </p:sp>
      <p:sp>
        <p:nvSpPr>
          <p:cNvPr id="5" name="Espaço Reservado para Rodapé 4">
            <a:extLst>
              <a:ext uri="{FF2B5EF4-FFF2-40B4-BE49-F238E27FC236}">
                <a16:creationId xmlns:a16="http://schemas.microsoft.com/office/drawing/2014/main" id="{AA937802-CAEC-479B-A6A2-5A49F9AEBDB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AB90940-1D73-4CD0-B6A5-18752538DE7A}"/>
              </a:ext>
            </a:extLst>
          </p:cNvPr>
          <p:cNvSpPr>
            <a:spLocks noGrp="1"/>
          </p:cNvSpPr>
          <p:nvPr>
            <p:ph type="sldNum" sz="quarter" idx="12"/>
          </p:nvPr>
        </p:nvSpPr>
        <p:spPr/>
        <p:txBody>
          <a:bodyPr/>
          <a:lstStyle/>
          <a:p>
            <a:fld id="{35F6ABAB-9A86-4DD1-9B55-E96961B650A1}" type="slidenum">
              <a:rPr lang="pt-BR" smtClean="0"/>
              <a:t>‹nº›</a:t>
            </a:fld>
            <a:endParaRPr lang="pt-BR"/>
          </a:p>
        </p:txBody>
      </p:sp>
    </p:spTree>
    <p:extLst>
      <p:ext uri="{BB962C8B-B14F-4D97-AF65-F5344CB8AC3E}">
        <p14:creationId xmlns:p14="http://schemas.microsoft.com/office/powerpoint/2010/main" val="2691458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3EBF8A9-584D-498F-9625-973575161E10}"/>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5F6BC3F4-0EE5-42A5-AEFD-73D5C54DF873}"/>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87A20A9-835C-4AC8-8B28-963BA07C5CE7}"/>
              </a:ext>
            </a:extLst>
          </p:cNvPr>
          <p:cNvSpPr>
            <a:spLocks noGrp="1"/>
          </p:cNvSpPr>
          <p:nvPr>
            <p:ph type="dt" sz="half" idx="10"/>
          </p:nvPr>
        </p:nvSpPr>
        <p:spPr/>
        <p:txBody>
          <a:bodyPr/>
          <a:lstStyle/>
          <a:p>
            <a:fld id="{1A96F811-B10F-41E6-8E23-D72C7D3AB639}" type="datetimeFigureOut">
              <a:rPr lang="pt-BR" smtClean="0"/>
              <a:t>05/12/2019</a:t>
            </a:fld>
            <a:endParaRPr lang="pt-BR"/>
          </a:p>
        </p:txBody>
      </p:sp>
      <p:sp>
        <p:nvSpPr>
          <p:cNvPr id="5" name="Espaço Reservado para Rodapé 4">
            <a:extLst>
              <a:ext uri="{FF2B5EF4-FFF2-40B4-BE49-F238E27FC236}">
                <a16:creationId xmlns:a16="http://schemas.microsoft.com/office/drawing/2014/main" id="{5D67D500-B4D0-474B-A1F8-3362257EAE9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F305EE3-7666-4415-93F8-68465D634CE5}"/>
              </a:ext>
            </a:extLst>
          </p:cNvPr>
          <p:cNvSpPr>
            <a:spLocks noGrp="1"/>
          </p:cNvSpPr>
          <p:nvPr>
            <p:ph type="sldNum" sz="quarter" idx="12"/>
          </p:nvPr>
        </p:nvSpPr>
        <p:spPr/>
        <p:txBody>
          <a:bodyPr/>
          <a:lstStyle/>
          <a:p>
            <a:fld id="{35F6ABAB-9A86-4DD1-9B55-E96961B650A1}" type="slidenum">
              <a:rPr lang="pt-BR" smtClean="0"/>
              <a:t>‹nº›</a:t>
            </a:fld>
            <a:endParaRPr lang="pt-BR"/>
          </a:p>
        </p:txBody>
      </p:sp>
    </p:spTree>
    <p:extLst>
      <p:ext uri="{BB962C8B-B14F-4D97-AF65-F5344CB8AC3E}">
        <p14:creationId xmlns:p14="http://schemas.microsoft.com/office/powerpoint/2010/main" val="1515986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7"/>
        <p:cNvGrpSpPr/>
        <p:nvPr/>
      </p:nvGrpSpPr>
      <p:grpSpPr>
        <a:xfrm>
          <a:off x="0" y="0"/>
          <a:ext cx="0" cy="0"/>
          <a:chOff x="0" y="0"/>
          <a:chExt cx="0" cy="0"/>
        </a:xfrm>
      </p:grpSpPr>
      <p:sp>
        <p:nvSpPr>
          <p:cNvPr id="38" name="Google Shape;38;p7"/>
          <p:cNvSpPr/>
          <p:nvPr/>
        </p:nvSpPr>
        <p:spPr>
          <a:xfrm>
            <a:off x="-9333" y="471600"/>
            <a:ext cx="168400" cy="944400"/>
          </a:xfrm>
          <a:prstGeom prst="rect">
            <a:avLst/>
          </a:prstGeom>
          <a:gradFill>
            <a:gsLst>
              <a:gs pos="0">
                <a:srgbClr val="05B3F1">
                  <a:alpha val="21568"/>
                </a:srgbClr>
              </a:gs>
              <a:gs pos="100000">
                <a:schemeClr val="accent1"/>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 name="Google Shape;39;p7"/>
          <p:cNvSpPr/>
          <p:nvPr/>
        </p:nvSpPr>
        <p:spPr>
          <a:xfrm>
            <a:off x="11565600" y="6231600"/>
            <a:ext cx="626400" cy="626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 name="Google Shape;40;p7"/>
          <p:cNvSpPr txBox="1">
            <a:spLocks noGrp="1"/>
          </p:cNvSpPr>
          <p:nvPr>
            <p:ph type="title"/>
          </p:nvPr>
        </p:nvSpPr>
        <p:spPr>
          <a:xfrm>
            <a:off x="406400" y="473433"/>
            <a:ext cx="11299600" cy="944400"/>
          </a:xfrm>
          <a:prstGeom prst="rect">
            <a:avLst/>
          </a:prstGeom>
        </p:spPr>
        <p:txBody>
          <a:bodyPr spcFirstLastPara="1" wrap="square" lIns="0" tIns="0" rIns="0" bIns="0" anchor="ctr"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1" name="Google Shape;41;p7"/>
          <p:cNvSpPr txBox="1">
            <a:spLocks noGrp="1"/>
          </p:cNvSpPr>
          <p:nvPr>
            <p:ph type="body" idx="1"/>
          </p:nvPr>
        </p:nvSpPr>
        <p:spPr>
          <a:xfrm>
            <a:off x="1514667" y="1600200"/>
            <a:ext cx="4339600" cy="4631200"/>
          </a:xfrm>
          <a:prstGeom prst="rect">
            <a:avLst/>
          </a:prstGeom>
        </p:spPr>
        <p:txBody>
          <a:bodyPr spcFirstLastPara="1" wrap="square" lIns="0" tIns="0" rIns="0" bIns="0"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endParaRPr/>
          </a:p>
        </p:txBody>
      </p:sp>
      <p:sp>
        <p:nvSpPr>
          <p:cNvPr id="42" name="Google Shape;42;p7"/>
          <p:cNvSpPr txBox="1">
            <a:spLocks noGrp="1"/>
          </p:cNvSpPr>
          <p:nvPr>
            <p:ph type="body" idx="2"/>
          </p:nvPr>
        </p:nvSpPr>
        <p:spPr>
          <a:xfrm>
            <a:off x="6337573" y="1600200"/>
            <a:ext cx="4339600" cy="4631200"/>
          </a:xfrm>
          <a:prstGeom prst="rect">
            <a:avLst/>
          </a:prstGeom>
        </p:spPr>
        <p:txBody>
          <a:bodyPr spcFirstLastPara="1" wrap="square" lIns="0" tIns="0" rIns="0" bIns="0"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endParaRPr/>
          </a:p>
        </p:txBody>
      </p:sp>
      <p:sp>
        <p:nvSpPr>
          <p:cNvPr id="43" name="Google Shape;43;p7"/>
          <p:cNvSpPr txBox="1">
            <a:spLocks noGrp="1"/>
          </p:cNvSpPr>
          <p:nvPr>
            <p:ph type="sldNum" idx="12"/>
          </p:nvPr>
        </p:nvSpPr>
        <p:spPr>
          <a:xfrm>
            <a:off x="11565433" y="6231533"/>
            <a:ext cx="626400" cy="6264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ctr"/>
            <a:fld id="{00000000-1234-1234-1234-123412341234}" type="slidenum">
              <a:rPr lang="pt-BR" smtClean="0"/>
              <a:pPr algn="ctr"/>
              <a:t>‹nº›</a:t>
            </a:fld>
            <a:endParaRPr lang="pt-BR"/>
          </a:p>
        </p:txBody>
      </p:sp>
    </p:spTree>
    <p:extLst>
      <p:ext uri="{BB962C8B-B14F-4D97-AF65-F5344CB8AC3E}">
        <p14:creationId xmlns:p14="http://schemas.microsoft.com/office/powerpoint/2010/main" val="15776554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4"/>
          <p:cNvSpPr/>
          <p:nvPr/>
        </p:nvSpPr>
        <p:spPr>
          <a:xfrm>
            <a:off x="5783017" y="6231600"/>
            <a:ext cx="626400" cy="626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4"/>
          <p:cNvSpPr txBox="1">
            <a:spLocks noGrp="1"/>
          </p:cNvSpPr>
          <p:nvPr>
            <p:ph type="sldNum" idx="12"/>
          </p:nvPr>
        </p:nvSpPr>
        <p:spPr>
          <a:xfrm>
            <a:off x="5782851" y="6231533"/>
            <a:ext cx="626400" cy="6264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ctr"/>
            <a:fld id="{00000000-1234-1234-1234-123412341234}" type="slidenum">
              <a:rPr lang="pt-BR" smtClean="0"/>
              <a:pPr algn="ctr"/>
              <a:t>‹nº›</a:t>
            </a:fld>
            <a:endParaRPr lang="pt-BR"/>
          </a:p>
        </p:txBody>
      </p:sp>
      <p:sp>
        <p:nvSpPr>
          <p:cNvPr id="21" name="Google Shape;21;p4"/>
          <p:cNvSpPr/>
          <p:nvPr/>
        </p:nvSpPr>
        <p:spPr>
          <a:xfrm>
            <a:off x="626500" y="626400"/>
            <a:ext cx="10938800" cy="5605200"/>
          </a:xfrm>
          <a:prstGeom prst="rect">
            <a:avLst/>
          </a:prstGeom>
          <a:gradFill>
            <a:gsLst>
              <a:gs pos="0">
                <a:srgbClr val="05B3F1">
                  <a:alpha val="21568"/>
                </a:srgbClr>
              </a:gs>
              <a:gs pos="100000">
                <a:schemeClr val="accent1"/>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 name="Google Shape;22;p4"/>
          <p:cNvSpPr txBox="1">
            <a:spLocks noGrp="1"/>
          </p:cNvSpPr>
          <p:nvPr>
            <p:ph type="body" idx="1"/>
          </p:nvPr>
        </p:nvSpPr>
        <p:spPr>
          <a:xfrm>
            <a:off x="1795133" y="1847067"/>
            <a:ext cx="8602000" cy="1093200"/>
          </a:xfrm>
          <a:prstGeom prst="rect">
            <a:avLst/>
          </a:prstGeom>
          <a:effectLst>
            <a:outerShdw blurRad="42863" dist="9525" dir="5400000" algn="bl" rotWithShape="0">
              <a:srgbClr val="1C4587">
                <a:alpha val="40000"/>
              </a:srgbClr>
            </a:outerShdw>
          </a:effectLst>
        </p:spPr>
        <p:txBody>
          <a:bodyPr spcFirstLastPara="1" wrap="square" lIns="0" tIns="0" rIns="0" bIns="0" anchor="t" anchorCtr="0">
            <a:noAutofit/>
          </a:bodyPr>
          <a:lstStyle>
            <a:lvl1pPr marL="609585" lvl="0" indent="-575719" algn="ctr" rtl="0">
              <a:spcBef>
                <a:spcPts val="800"/>
              </a:spcBef>
              <a:spcAft>
                <a:spcPts val="0"/>
              </a:spcAft>
              <a:buClr>
                <a:schemeClr val="lt1"/>
              </a:buClr>
              <a:buSzPts val="3200"/>
              <a:buChar char="▫"/>
              <a:defRPr sz="4267" b="1">
                <a:solidFill>
                  <a:schemeClr val="lt1"/>
                </a:solidFill>
              </a:defRPr>
            </a:lvl1pPr>
            <a:lvl2pPr marL="1219170" lvl="1" indent="-575719" algn="ctr" rtl="0">
              <a:spcBef>
                <a:spcPts val="0"/>
              </a:spcBef>
              <a:spcAft>
                <a:spcPts val="0"/>
              </a:spcAft>
              <a:buClr>
                <a:schemeClr val="lt1"/>
              </a:buClr>
              <a:buSzPts val="3200"/>
              <a:buChar char="▫"/>
              <a:defRPr sz="4267" b="1">
                <a:solidFill>
                  <a:schemeClr val="lt1"/>
                </a:solidFill>
              </a:defRPr>
            </a:lvl2pPr>
            <a:lvl3pPr marL="1828754" lvl="2" indent="-575719" algn="ctr" rtl="0">
              <a:spcBef>
                <a:spcPts val="0"/>
              </a:spcBef>
              <a:spcAft>
                <a:spcPts val="0"/>
              </a:spcAft>
              <a:buClr>
                <a:schemeClr val="lt1"/>
              </a:buClr>
              <a:buSzPts val="3200"/>
              <a:buChar char="▫"/>
              <a:defRPr sz="4267" b="1">
                <a:solidFill>
                  <a:schemeClr val="lt1"/>
                </a:solidFill>
              </a:defRPr>
            </a:lvl3pPr>
            <a:lvl4pPr marL="2438339" lvl="3" indent="-575719" algn="ctr" rtl="0">
              <a:spcBef>
                <a:spcPts val="0"/>
              </a:spcBef>
              <a:spcAft>
                <a:spcPts val="0"/>
              </a:spcAft>
              <a:buClr>
                <a:schemeClr val="lt1"/>
              </a:buClr>
              <a:buSzPts val="3200"/>
              <a:buChar char="▫"/>
              <a:defRPr sz="4267" b="1">
                <a:solidFill>
                  <a:schemeClr val="lt1"/>
                </a:solidFill>
              </a:defRPr>
            </a:lvl4pPr>
            <a:lvl5pPr marL="3047924" lvl="4" indent="-575719" algn="ctr" rtl="0">
              <a:spcBef>
                <a:spcPts val="0"/>
              </a:spcBef>
              <a:spcAft>
                <a:spcPts val="0"/>
              </a:spcAft>
              <a:buClr>
                <a:schemeClr val="lt1"/>
              </a:buClr>
              <a:buSzPts val="3200"/>
              <a:buChar char="▫"/>
              <a:defRPr sz="4267" b="1">
                <a:solidFill>
                  <a:schemeClr val="lt1"/>
                </a:solidFill>
              </a:defRPr>
            </a:lvl5pPr>
            <a:lvl6pPr marL="3657509" lvl="5" indent="-575719" algn="ctr" rtl="0">
              <a:spcBef>
                <a:spcPts val="0"/>
              </a:spcBef>
              <a:spcAft>
                <a:spcPts val="0"/>
              </a:spcAft>
              <a:buClr>
                <a:schemeClr val="lt1"/>
              </a:buClr>
              <a:buSzPts val="3200"/>
              <a:buChar char="▫"/>
              <a:defRPr sz="4267" b="1">
                <a:solidFill>
                  <a:schemeClr val="lt1"/>
                </a:solidFill>
              </a:defRPr>
            </a:lvl6pPr>
            <a:lvl7pPr marL="4267093" lvl="6" indent="-575719" algn="ctr" rtl="0">
              <a:spcBef>
                <a:spcPts val="0"/>
              </a:spcBef>
              <a:spcAft>
                <a:spcPts val="0"/>
              </a:spcAft>
              <a:buClr>
                <a:schemeClr val="lt1"/>
              </a:buClr>
              <a:buSzPts val="3200"/>
              <a:buChar char="▫"/>
              <a:defRPr sz="4267" b="1">
                <a:solidFill>
                  <a:schemeClr val="lt1"/>
                </a:solidFill>
              </a:defRPr>
            </a:lvl7pPr>
            <a:lvl8pPr marL="4876678" lvl="7" indent="-575719" algn="ctr" rtl="0">
              <a:spcBef>
                <a:spcPts val="0"/>
              </a:spcBef>
              <a:spcAft>
                <a:spcPts val="0"/>
              </a:spcAft>
              <a:buClr>
                <a:schemeClr val="lt1"/>
              </a:buClr>
              <a:buSzPts val="3200"/>
              <a:buChar char="▫"/>
              <a:defRPr sz="4267" b="1">
                <a:solidFill>
                  <a:schemeClr val="lt1"/>
                </a:solidFill>
              </a:defRPr>
            </a:lvl8pPr>
            <a:lvl9pPr marL="5486263" lvl="8" indent="-575719" algn="ctr">
              <a:spcBef>
                <a:spcPts val="0"/>
              </a:spcBef>
              <a:spcAft>
                <a:spcPts val="0"/>
              </a:spcAft>
              <a:buClr>
                <a:schemeClr val="lt1"/>
              </a:buClr>
              <a:buSzPts val="3200"/>
              <a:buChar char="▫"/>
              <a:defRPr sz="4267" b="1">
                <a:solidFill>
                  <a:schemeClr val="lt1"/>
                </a:solidFill>
              </a:defRPr>
            </a:lvl9pPr>
          </a:lstStyle>
          <a:p>
            <a:endParaRPr/>
          </a:p>
        </p:txBody>
      </p:sp>
      <p:sp>
        <p:nvSpPr>
          <p:cNvPr id="23" name="Google Shape;23;p4"/>
          <p:cNvSpPr txBox="1"/>
          <p:nvPr/>
        </p:nvSpPr>
        <p:spPr>
          <a:xfrm>
            <a:off x="4791200" y="635425"/>
            <a:ext cx="2609600" cy="871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800" b="1">
                <a:solidFill>
                  <a:schemeClr val="lt1"/>
                </a:solidFill>
              </a:rPr>
              <a:t>“</a:t>
            </a:r>
            <a:endParaRPr sz="12800" b="1">
              <a:solidFill>
                <a:schemeClr val="lt1"/>
              </a:solidFill>
            </a:endParaRPr>
          </a:p>
        </p:txBody>
      </p:sp>
    </p:spTree>
    <p:extLst>
      <p:ext uri="{BB962C8B-B14F-4D97-AF65-F5344CB8AC3E}">
        <p14:creationId xmlns:p14="http://schemas.microsoft.com/office/powerpoint/2010/main" val="777932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4"/>
        <p:cNvGrpSpPr/>
        <p:nvPr/>
      </p:nvGrpSpPr>
      <p:grpSpPr>
        <a:xfrm>
          <a:off x="0" y="0"/>
          <a:ext cx="0" cy="0"/>
          <a:chOff x="0" y="0"/>
          <a:chExt cx="0" cy="0"/>
        </a:xfrm>
      </p:grpSpPr>
      <p:sp>
        <p:nvSpPr>
          <p:cNvPr id="25" name="Google Shape;25;p5"/>
          <p:cNvSpPr/>
          <p:nvPr/>
        </p:nvSpPr>
        <p:spPr>
          <a:xfrm>
            <a:off x="-9333" y="471600"/>
            <a:ext cx="168400" cy="944400"/>
          </a:xfrm>
          <a:prstGeom prst="rect">
            <a:avLst/>
          </a:prstGeom>
          <a:gradFill>
            <a:gsLst>
              <a:gs pos="0">
                <a:srgbClr val="05B3F1">
                  <a:alpha val="21568"/>
                </a:srgbClr>
              </a:gs>
              <a:gs pos="100000">
                <a:schemeClr val="accent1"/>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 name="Google Shape;26;p5"/>
          <p:cNvSpPr/>
          <p:nvPr/>
        </p:nvSpPr>
        <p:spPr>
          <a:xfrm>
            <a:off x="11565600" y="6231600"/>
            <a:ext cx="626400" cy="626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 name="Google Shape;27;p5"/>
          <p:cNvSpPr txBox="1">
            <a:spLocks noGrp="1"/>
          </p:cNvSpPr>
          <p:nvPr>
            <p:ph type="title"/>
          </p:nvPr>
        </p:nvSpPr>
        <p:spPr>
          <a:xfrm>
            <a:off x="406400" y="473433"/>
            <a:ext cx="11299600" cy="944400"/>
          </a:xfrm>
          <a:prstGeom prst="rect">
            <a:avLst/>
          </a:prstGeom>
        </p:spPr>
        <p:txBody>
          <a:bodyPr spcFirstLastPara="1" wrap="square" lIns="0" tIns="0" rIns="0" bIns="0" anchor="ctr"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1514667" y="1600200"/>
            <a:ext cx="9162800" cy="4631200"/>
          </a:xfrm>
          <a:prstGeom prst="rect">
            <a:avLst/>
          </a:prstGeom>
        </p:spPr>
        <p:txBody>
          <a:bodyPr spcFirstLastPara="1" wrap="square" lIns="0" tIns="0" rIns="0" bIns="0" anchor="t" anchorCtr="0">
            <a:noAutofit/>
          </a:bodyPr>
          <a:lstStyle>
            <a:lvl1pPr marL="609585" lvl="0" indent="-507987">
              <a:spcBef>
                <a:spcPts val="800"/>
              </a:spcBef>
              <a:spcAft>
                <a:spcPts val="0"/>
              </a:spcAft>
              <a:buSzPts val="2400"/>
              <a:buChar char="▫"/>
              <a:defRPr/>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507987">
              <a:spcBef>
                <a:spcPts val="0"/>
              </a:spcBef>
              <a:spcAft>
                <a:spcPts val="0"/>
              </a:spcAft>
              <a:buSzPts val="2400"/>
              <a:buChar char="▫"/>
              <a:defRPr/>
            </a:lvl4pPr>
            <a:lvl5pPr marL="3047924" lvl="4" indent="-507987">
              <a:spcBef>
                <a:spcPts val="0"/>
              </a:spcBef>
              <a:spcAft>
                <a:spcPts val="0"/>
              </a:spcAft>
              <a:buSzPts val="2400"/>
              <a:buChar char="▫"/>
              <a:defRPr/>
            </a:lvl5pPr>
            <a:lvl6pPr marL="3657509" lvl="5" indent="-507987">
              <a:spcBef>
                <a:spcPts val="0"/>
              </a:spcBef>
              <a:spcAft>
                <a:spcPts val="0"/>
              </a:spcAft>
              <a:buSzPts val="2400"/>
              <a:buChar char="▫"/>
              <a:defRPr/>
            </a:lvl6pPr>
            <a:lvl7pPr marL="4267093" lvl="6" indent="-507987">
              <a:spcBef>
                <a:spcPts val="0"/>
              </a:spcBef>
              <a:spcAft>
                <a:spcPts val="0"/>
              </a:spcAft>
              <a:buSzPts val="2400"/>
              <a:buChar char="▫"/>
              <a:defRPr/>
            </a:lvl7pPr>
            <a:lvl8pPr marL="4876678" lvl="7" indent="-507987">
              <a:spcBef>
                <a:spcPts val="0"/>
              </a:spcBef>
              <a:spcAft>
                <a:spcPts val="0"/>
              </a:spcAft>
              <a:buSzPts val="2400"/>
              <a:buChar char="▫"/>
              <a:defRPr/>
            </a:lvl8pPr>
            <a:lvl9pPr marL="5486263" lvl="8" indent="-507987">
              <a:spcBef>
                <a:spcPts val="0"/>
              </a:spcBef>
              <a:spcAft>
                <a:spcPts val="0"/>
              </a:spcAft>
              <a:buSzPts val="2400"/>
              <a:buChar char="▫"/>
              <a:defRPr/>
            </a:lvl9pPr>
          </a:lstStyle>
          <a:p>
            <a:endParaRPr/>
          </a:p>
        </p:txBody>
      </p:sp>
      <p:sp>
        <p:nvSpPr>
          <p:cNvPr id="29" name="Google Shape;29;p5"/>
          <p:cNvSpPr txBox="1">
            <a:spLocks noGrp="1"/>
          </p:cNvSpPr>
          <p:nvPr>
            <p:ph type="sldNum" idx="12"/>
          </p:nvPr>
        </p:nvSpPr>
        <p:spPr>
          <a:xfrm>
            <a:off x="11565433" y="6231533"/>
            <a:ext cx="626400" cy="6264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ctr"/>
            <a:fld id="{00000000-1234-1234-1234-123412341234}" type="slidenum">
              <a:rPr lang="pt-BR" smtClean="0"/>
              <a:pPr algn="ctr"/>
              <a:t>‹nº›</a:t>
            </a:fld>
            <a:endParaRPr lang="pt-BR"/>
          </a:p>
        </p:txBody>
      </p:sp>
    </p:spTree>
    <p:extLst>
      <p:ext uri="{BB962C8B-B14F-4D97-AF65-F5344CB8AC3E}">
        <p14:creationId xmlns:p14="http://schemas.microsoft.com/office/powerpoint/2010/main" val="28528847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1 column + image">
  <p:cSld name="Title + 1 column + image">
    <p:spTree>
      <p:nvGrpSpPr>
        <p:cNvPr id="1" name="Shape 30"/>
        <p:cNvGrpSpPr/>
        <p:nvPr/>
      </p:nvGrpSpPr>
      <p:grpSpPr>
        <a:xfrm>
          <a:off x="0" y="0"/>
          <a:ext cx="0" cy="0"/>
          <a:chOff x="0" y="0"/>
          <a:chExt cx="0" cy="0"/>
        </a:xfrm>
      </p:grpSpPr>
      <p:sp>
        <p:nvSpPr>
          <p:cNvPr id="31" name="Google Shape;31;p6"/>
          <p:cNvSpPr/>
          <p:nvPr/>
        </p:nvSpPr>
        <p:spPr>
          <a:xfrm>
            <a:off x="-9333" y="471600"/>
            <a:ext cx="168400" cy="944400"/>
          </a:xfrm>
          <a:prstGeom prst="rect">
            <a:avLst/>
          </a:prstGeom>
          <a:gradFill>
            <a:gsLst>
              <a:gs pos="0">
                <a:srgbClr val="05B3F1">
                  <a:alpha val="21568"/>
                </a:srgbClr>
              </a:gs>
              <a:gs pos="100000">
                <a:schemeClr val="accent1"/>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 name="Google Shape;32;p6"/>
          <p:cNvSpPr/>
          <p:nvPr/>
        </p:nvSpPr>
        <p:spPr>
          <a:xfrm>
            <a:off x="8127833" y="-4800"/>
            <a:ext cx="4064000" cy="6867600"/>
          </a:xfrm>
          <a:prstGeom prst="rect">
            <a:avLst/>
          </a:prstGeom>
          <a:gradFill>
            <a:gsLst>
              <a:gs pos="0">
                <a:srgbClr val="05B3F1">
                  <a:alpha val="21568"/>
                </a:srgbClr>
              </a:gs>
              <a:gs pos="100000">
                <a:schemeClr val="accent1"/>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 name="Google Shape;33;p6"/>
          <p:cNvSpPr/>
          <p:nvPr/>
        </p:nvSpPr>
        <p:spPr>
          <a:xfrm>
            <a:off x="11565600" y="6231600"/>
            <a:ext cx="626400" cy="6264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6"/>
          <p:cNvSpPr txBox="1">
            <a:spLocks noGrp="1"/>
          </p:cNvSpPr>
          <p:nvPr>
            <p:ph type="sldNum" idx="12"/>
          </p:nvPr>
        </p:nvSpPr>
        <p:spPr>
          <a:xfrm>
            <a:off x="11565433" y="6231533"/>
            <a:ext cx="626400" cy="626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ctr"/>
            <a:fld id="{00000000-1234-1234-1234-123412341234}" type="slidenum">
              <a:rPr lang="pt-BR" smtClean="0"/>
              <a:pPr algn="ctr"/>
              <a:t>‹nº›</a:t>
            </a:fld>
            <a:endParaRPr lang="pt-BR"/>
          </a:p>
        </p:txBody>
      </p:sp>
      <p:sp>
        <p:nvSpPr>
          <p:cNvPr id="35" name="Google Shape;35;p6"/>
          <p:cNvSpPr txBox="1">
            <a:spLocks noGrp="1"/>
          </p:cNvSpPr>
          <p:nvPr>
            <p:ph type="title"/>
          </p:nvPr>
        </p:nvSpPr>
        <p:spPr>
          <a:xfrm>
            <a:off x="406400" y="473433"/>
            <a:ext cx="5923200" cy="9444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6" name="Google Shape;36;p6"/>
          <p:cNvSpPr txBox="1">
            <a:spLocks noGrp="1"/>
          </p:cNvSpPr>
          <p:nvPr>
            <p:ph type="body" idx="1"/>
          </p:nvPr>
        </p:nvSpPr>
        <p:spPr>
          <a:xfrm>
            <a:off x="1045533" y="1936467"/>
            <a:ext cx="5284000" cy="4295200"/>
          </a:xfrm>
          <a:prstGeom prst="rect">
            <a:avLst/>
          </a:prstGeom>
        </p:spPr>
        <p:txBody>
          <a:bodyPr spcFirstLastPara="1" wrap="square" lIns="0" tIns="0" rIns="0" bIns="0" anchor="t" anchorCtr="0">
            <a:noAutofit/>
          </a:bodyPr>
          <a:lstStyle>
            <a:lvl1pPr marL="609585" lvl="0" indent="-507987" rtl="0">
              <a:spcBef>
                <a:spcPts val="800"/>
              </a:spcBef>
              <a:spcAft>
                <a:spcPts val="0"/>
              </a:spcAft>
              <a:buSzPts val="2400"/>
              <a:buChar char="▫"/>
              <a:defRPr/>
            </a:lvl1pPr>
            <a:lvl2pPr marL="1219170" lvl="1" indent="-507987" rtl="0">
              <a:spcBef>
                <a:spcPts val="0"/>
              </a:spcBef>
              <a:spcAft>
                <a:spcPts val="0"/>
              </a:spcAft>
              <a:buSzPts val="2400"/>
              <a:buChar char="▫"/>
              <a:defRPr/>
            </a:lvl2pPr>
            <a:lvl3pPr marL="1828754" lvl="2" indent="-507987" rtl="0">
              <a:spcBef>
                <a:spcPts val="0"/>
              </a:spcBef>
              <a:spcAft>
                <a:spcPts val="0"/>
              </a:spcAft>
              <a:buSzPts val="2400"/>
              <a:buChar char="▫"/>
              <a:defRPr/>
            </a:lvl3pPr>
            <a:lvl4pPr marL="2438339" lvl="3" indent="-507987" rtl="0">
              <a:spcBef>
                <a:spcPts val="0"/>
              </a:spcBef>
              <a:spcAft>
                <a:spcPts val="0"/>
              </a:spcAft>
              <a:buSzPts val="2400"/>
              <a:buChar char="▫"/>
              <a:defRPr/>
            </a:lvl4pPr>
            <a:lvl5pPr marL="3047924" lvl="4" indent="-507987" rtl="0">
              <a:spcBef>
                <a:spcPts val="0"/>
              </a:spcBef>
              <a:spcAft>
                <a:spcPts val="0"/>
              </a:spcAft>
              <a:buSzPts val="2400"/>
              <a:buChar char="▫"/>
              <a:defRPr/>
            </a:lvl5pPr>
            <a:lvl6pPr marL="3657509" lvl="5" indent="-507987" rtl="0">
              <a:spcBef>
                <a:spcPts val="0"/>
              </a:spcBef>
              <a:spcAft>
                <a:spcPts val="0"/>
              </a:spcAft>
              <a:buSzPts val="2400"/>
              <a:buChar char="▫"/>
              <a:defRPr/>
            </a:lvl6pPr>
            <a:lvl7pPr marL="4267093" lvl="6" indent="-507987" rtl="0">
              <a:spcBef>
                <a:spcPts val="0"/>
              </a:spcBef>
              <a:spcAft>
                <a:spcPts val="0"/>
              </a:spcAft>
              <a:buSzPts val="2400"/>
              <a:buChar char="▫"/>
              <a:defRPr/>
            </a:lvl7pPr>
            <a:lvl8pPr marL="4876678" lvl="7" indent="-507987" rtl="0">
              <a:spcBef>
                <a:spcPts val="0"/>
              </a:spcBef>
              <a:spcAft>
                <a:spcPts val="0"/>
              </a:spcAft>
              <a:buSzPts val="2400"/>
              <a:buChar char="▫"/>
              <a:defRPr/>
            </a:lvl8pPr>
            <a:lvl9pPr marL="5486263" lvl="8" indent="-507987" rtl="0">
              <a:spcBef>
                <a:spcPts val="0"/>
              </a:spcBef>
              <a:spcAft>
                <a:spcPts val="0"/>
              </a:spcAft>
              <a:buSzPts val="2400"/>
              <a:buChar char="▫"/>
              <a:defRPr/>
            </a:lvl9pPr>
          </a:lstStyle>
          <a:p>
            <a:endParaRPr/>
          </a:p>
        </p:txBody>
      </p:sp>
    </p:spTree>
    <p:extLst>
      <p:ext uri="{BB962C8B-B14F-4D97-AF65-F5344CB8AC3E}">
        <p14:creationId xmlns:p14="http://schemas.microsoft.com/office/powerpoint/2010/main" val="575756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E33B01-3644-4D43-B67B-37ED550A19F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4B38D8A0-915D-4AF3-B3A6-F50BF4BA70BA}"/>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4871220-BE6D-4AF8-B6B1-3B955D7BC313}"/>
              </a:ext>
            </a:extLst>
          </p:cNvPr>
          <p:cNvSpPr>
            <a:spLocks noGrp="1"/>
          </p:cNvSpPr>
          <p:nvPr>
            <p:ph type="dt" sz="half" idx="10"/>
          </p:nvPr>
        </p:nvSpPr>
        <p:spPr/>
        <p:txBody>
          <a:bodyPr/>
          <a:lstStyle/>
          <a:p>
            <a:fld id="{1A96F811-B10F-41E6-8E23-D72C7D3AB639}" type="datetimeFigureOut">
              <a:rPr lang="pt-BR" smtClean="0"/>
              <a:t>05/12/2019</a:t>
            </a:fld>
            <a:endParaRPr lang="pt-BR"/>
          </a:p>
        </p:txBody>
      </p:sp>
      <p:sp>
        <p:nvSpPr>
          <p:cNvPr id="5" name="Espaço Reservado para Rodapé 4">
            <a:extLst>
              <a:ext uri="{FF2B5EF4-FFF2-40B4-BE49-F238E27FC236}">
                <a16:creationId xmlns:a16="http://schemas.microsoft.com/office/drawing/2014/main" id="{26B64FBE-1FDF-4377-BBA5-859CD7D7633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CFFF769-C585-40C5-8545-44E082F207B3}"/>
              </a:ext>
            </a:extLst>
          </p:cNvPr>
          <p:cNvSpPr>
            <a:spLocks noGrp="1"/>
          </p:cNvSpPr>
          <p:nvPr>
            <p:ph type="sldNum" sz="quarter" idx="12"/>
          </p:nvPr>
        </p:nvSpPr>
        <p:spPr/>
        <p:txBody>
          <a:bodyPr/>
          <a:lstStyle/>
          <a:p>
            <a:fld id="{35F6ABAB-9A86-4DD1-9B55-E96961B650A1}" type="slidenum">
              <a:rPr lang="pt-BR" smtClean="0"/>
              <a:t>‹nº›</a:t>
            </a:fld>
            <a:endParaRPr lang="pt-BR"/>
          </a:p>
        </p:txBody>
      </p:sp>
    </p:spTree>
    <p:extLst>
      <p:ext uri="{BB962C8B-B14F-4D97-AF65-F5344CB8AC3E}">
        <p14:creationId xmlns:p14="http://schemas.microsoft.com/office/powerpoint/2010/main" val="1380384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422473-92EF-4DBA-A197-9D128FFF91E7}"/>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F4008D8-5A8D-465C-A50D-D4CD9A4C47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0473CF67-8D9F-44BD-85A8-D8FDDE2DAC73}"/>
              </a:ext>
            </a:extLst>
          </p:cNvPr>
          <p:cNvSpPr>
            <a:spLocks noGrp="1"/>
          </p:cNvSpPr>
          <p:nvPr>
            <p:ph type="dt" sz="half" idx="10"/>
          </p:nvPr>
        </p:nvSpPr>
        <p:spPr/>
        <p:txBody>
          <a:bodyPr/>
          <a:lstStyle/>
          <a:p>
            <a:fld id="{1A96F811-B10F-41E6-8E23-D72C7D3AB639}" type="datetimeFigureOut">
              <a:rPr lang="pt-BR" smtClean="0"/>
              <a:t>05/12/2019</a:t>
            </a:fld>
            <a:endParaRPr lang="pt-BR"/>
          </a:p>
        </p:txBody>
      </p:sp>
      <p:sp>
        <p:nvSpPr>
          <p:cNvPr id="5" name="Espaço Reservado para Rodapé 4">
            <a:extLst>
              <a:ext uri="{FF2B5EF4-FFF2-40B4-BE49-F238E27FC236}">
                <a16:creationId xmlns:a16="http://schemas.microsoft.com/office/drawing/2014/main" id="{FCD2DB2F-D360-407C-A882-72B3E55C1187}"/>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E1C4D267-3D66-4D08-AFA7-5A07679B14A0}"/>
              </a:ext>
            </a:extLst>
          </p:cNvPr>
          <p:cNvSpPr>
            <a:spLocks noGrp="1"/>
          </p:cNvSpPr>
          <p:nvPr>
            <p:ph type="sldNum" sz="quarter" idx="12"/>
          </p:nvPr>
        </p:nvSpPr>
        <p:spPr/>
        <p:txBody>
          <a:bodyPr/>
          <a:lstStyle/>
          <a:p>
            <a:fld id="{35F6ABAB-9A86-4DD1-9B55-E96961B650A1}" type="slidenum">
              <a:rPr lang="pt-BR" smtClean="0"/>
              <a:t>‹nº›</a:t>
            </a:fld>
            <a:endParaRPr lang="pt-BR"/>
          </a:p>
        </p:txBody>
      </p:sp>
    </p:spTree>
    <p:extLst>
      <p:ext uri="{BB962C8B-B14F-4D97-AF65-F5344CB8AC3E}">
        <p14:creationId xmlns:p14="http://schemas.microsoft.com/office/powerpoint/2010/main" val="3591512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B25597-797B-44D8-9D0C-7F2F545C5468}"/>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56DCA33-1319-4235-95DE-FFE6CFCD97D6}"/>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8870BD83-B9A4-4F0A-B73E-C4276126EB10}"/>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38694493-215E-4D58-900D-D49BC2FA239D}"/>
              </a:ext>
            </a:extLst>
          </p:cNvPr>
          <p:cNvSpPr>
            <a:spLocks noGrp="1"/>
          </p:cNvSpPr>
          <p:nvPr>
            <p:ph type="dt" sz="half" idx="10"/>
          </p:nvPr>
        </p:nvSpPr>
        <p:spPr/>
        <p:txBody>
          <a:bodyPr/>
          <a:lstStyle/>
          <a:p>
            <a:fld id="{1A96F811-B10F-41E6-8E23-D72C7D3AB639}" type="datetimeFigureOut">
              <a:rPr lang="pt-BR" smtClean="0"/>
              <a:t>05/12/2019</a:t>
            </a:fld>
            <a:endParaRPr lang="pt-BR"/>
          </a:p>
        </p:txBody>
      </p:sp>
      <p:sp>
        <p:nvSpPr>
          <p:cNvPr id="6" name="Espaço Reservado para Rodapé 5">
            <a:extLst>
              <a:ext uri="{FF2B5EF4-FFF2-40B4-BE49-F238E27FC236}">
                <a16:creationId xmlns:a16="http://schemas.microsoft.com/office/drawing/2014/main" id="{8C9CBE16-1D1E-4057-A201-5B89A2B8C86D}"/>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B5D2B002-4AEC-44C3-B33B-60AC2A5834DF}"/>
              </a:ext>
            </a:extLst>
          </p:cNvPr>
          <p:cNvSpPr>
            <a:spLocks noGrp="1"/>
          </p:cNvSpPr>
          <p:nvPr>
            <p:ph type="sldNum" sz="quarter" idx="12"/>
          </p:nvPr>
        </p:nvSpPr>
        <p:spPr/>
        <p:txBody>
          <a:bodyPr/>
          <a:lstStyle/>
          <a:p>
            <a:fld id="{35F6ABAB-9A86-4DD1-9B55-E96961B650A1}" type="slidenum">
              <a:rPr lang="pt-BR" smtClean="0"/>
              <a:t>‹nº›</a:t>
            </a:fld>
            <a:endParaRPr lang="pt-BR"/>
          </a:p>
        </p:txBody>
      </p:sp>
    </p:spTree>
    <p:extLst>
      <p:ext uri="{BB962C8B-B14F-4D97-AF65-F5344CB8AC3E}">
        <p14:creationId xmlns:p14="http://schemas.microsoft.com/office/powerpoint/2010/main" val="4197366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42272C-905D-478A-BAA0-B215076B5887}"/>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E576F05D-D8C6-425A-B84D-52FF235981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F5036EC9-53E8-4AFC-8109-E37CD0E89BC5}"/>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8A3C19D4-6B89-4669-8A57-EFBA9FBEB9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CAD3B4EE-410B-4A3E-BC06-D3B71A83D98B}"/>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728F5268-397A-4E31-8F8E-65AA6D9D89E5}"/>
              </a:ext>
            </a:extLst>
          </p:cNvPr>
          <p:cNvSpPr>
            <a:spLocks noGrp="1"/>
          </p:cNvSpPr>
          <p:nvPr>
            <p:ph type="dt" sz="half" idx="10"/>
          </p:nvPr>
        </p:nvSpPr>
        <p:spPr/>
        <p:txBody>
          <a:bodyPr/>
          <a:lstStyle/>
          <a:p>
            <a:fld id="{1A96F811-B10F-41E6-8E23-D72C7D3AB639}" type="datetimeFigureOut">
              <a:rPr lang="pt-BR" smtClean="0"/>
              <a:t>05/12/2019</a:t>
            </a:fld>
            <a:endParaRPr lang="pt-BR"/>
          </a:p>
        </p:txBody>
      </p:sp>
      <p:sp>
        <p:nvSpPr>
          <p:cNvPr id="8" name="Espaço Reservado para Rodapé 7">
            <a:extLst>
              <a:ext uri="{FF2B5EF4-FFF2-40B4-BE49-F238E27FC236}">
                <a16:creationId xmlns:a16="http://schemas.microsoft.com/office/drawing/2014/main" id="{2049A11E-B11C-40EC-96F0-EAD7728FD52F}"/>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8A88EC9E-C7DB-469C-B991-4B3952AD62F0}"/>
              </a:ext>
            </a:extLst>
          </p:cNvPr>
          <p:cNvSpPr>
            <a:spLocks noGrp="1"/>
          </p:cNvSpPr>
          <p:nvPr>
            <p:ph type="sldNum" sz="quarter" idx="12"/>
          </p:nvPr>
        </p:nvSpPr>
        <p:spPr/>
        <p:txBody>
          <a:bodyPr/>
          <a:lstStyle/>
          <a:p>
            <a:fld id="{35F6ABAB-9A86-4DD1-9B55-E96961B650A1}" type="slidenum">
              <a:rPr lang="pt-BR" smtClean="0"/>
              <a:t>‹nº›</a:t>
            </a:fld>
            <a:endParaRPr lang="pt-BR"/>
          </a:p>
        </p:txBody>
      </p:sp>
    </p:spTree>
    <p:extLst>
      <p:ext uri="{BB962C8B-B14F-4D97-AF65-F5344CB8AC3E}">
        <p14:creationId xmlns:p14="http://schemas.microsoft.com/office/powerpoint/2010/main" val="2510083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97EEA1-2C40-4170-BDE0-817306F40925}"/>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63934BA9-E7CA-45E5-B492-BA7837C1AE13}"/>
              </a:ext>
            </a:extLst>
          </p:cNvPr>
          <p:cNvSpPr>
            <a:spLocks noGrp="1"/>
          </p:cNvSpPr>
          <p:nvPr>
            <p:ph type="dt" sz="half" idx="10"/>
          </p:nvPr>
        </p:nvSpPr>
        <p:spPr/>
        <p:txBody>
          <a:bodyPr/>
          <a:lstStyle/>
          <a:p>
            <a:fld id="{1A96F811-B10F-41E6-8E23-D72C7D3AB639}" type="datetimeFigureOut">
              <a:rPr lang="pt-BR" smtClean="0"/>
              <a:t>05/12/2019</a:t>
            </a:fld>
            <a:endParaRPr lang="pt-BR"/>
          </a:p>
        </p:txBody>
      </p:sp>
      <p:sp>
        <p:nvSpPr>
          <p:cNvPr id="4" name="Espaço Reservado para Rodapé 3">
            <a:extLst>
              <a:ext uri="{FF2B5EF4-FFF2-40B4-BE49-F238E27FC236}">
                <a16:creationId xmlns:a16="http://schemas.microsoft.com/office/drawing/2014/main" id="{77826F44-FDAD-4553-BC12-44BA5C9B4D39}"/>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7B488341-D342-4D1F-BF8C-5B048C052EA4}"/>
              </a:ext>
            </a:extLst>
          </p:cNvPr>
          <p:cNvSpPr>
            <a:spLocks noGrp="1"/>
          </p:cNvSpPr>
          <p:nvPr>
            <p:ph type="sldNum" sz="quarter" idx="12"/>
          </p:nvPr>
        </p:nvSpPr>
        <p:spPr/>
        <p:txBody>
          <a:bodyPr/>
          <a:lstStyle/>
          <a:p>
            <a:fld id="{35F6ABAB-9A86-4DD1-9B55-E96961B650A1}" type="slidenum">
              <a:rPr lang="pt-BR" smtClean="0"/>
              <a:t>‹nº›</a:t>
            </a:fld>
            <a:endParaRPr lang="pt-BR"/>
          </a:p>
        </p:txBody>
      </p:sp>
    </p:spTree>
    <p:extLst>
      <p:ext uri="{BB962C8B-B14F-4D97-AF65-F5344CB8AC3E}">
        <p14:creationId xmlns:p14="http://schemas.microsoft.com/office/powerpoint/2010/main" val="2260849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9627CF13-4B88-492E-A7E6-173A44841B81}"/>
              </a:ext>
            </a:extLst>
          </p:cNvPr>
          <p:cNvSpPr>
            <a:spLocks noGrp="1"/>
          </p:cNvSpPr>
          <p:nvPr>
            <p:ph type="dt" sz="half" idx="10"/>
          </p:nvPr>
        </p:nvSpPr>
        <p:spPr/>
        <p:txBody>
          <a:bodyPr/>
          <a:lstStyle/>
          <a:p>
            <a:fld id="{1A96F811-B10F-41E6-8E23-D72C7D3AB639}" type="datetimeFigureOut">
              <a:rPr lang="pt-BR" smtClean="0"/>
              <a:t>05/12/2019</a:t>
            </a:fld>
            <a:endParaRPr lang="pt-BR"/>
          </a:p>
        </p:txBody>
      </p:sp>
      <p:sp>
        <p:nvSpPr>
          <p:cNvPr id="3" name="Espaço Reservado para Rodapé 2">
            <a:extLst>
              <a:ext uri="{FF2B5EF4-FFF2-40B4-BE49-F238E27FC236}">
                <a16:creationId xmlns:a16="http://schemas.microsoft.com/office/drawing/2014/main" id="{D7257FC6-5D28-4B2C-8227-8FE4E9091AE0}"/>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AE30E9D5-219A-43E2-9A6F-69D92D23A650}"/>
              </a:ext>
            </a:extLst>
          </p:cNvPr>
          <p:cNvSpPr>
            <a:spLocks noGrp="1"/>
          </p:cNvSpPr>
          <p:nvPr>
            <p:ph type="sldNum" sz="quarter" idx="12"/>
          </p:nvPr>
        </p:nvSpPr>
        <p:spPr/>
        <p:txBody>
          <a:bodyPr/>
          <a:lstStyle/>
          <a:p>
            <a:fld id="{35F6ABAB-9A86-4DD1-9B55-E96961B650A1}" type="slidenum">
              <a:rPr lang="pt-BR" smtClean="0"/>
              <a:t>‹nº›</a:t>
            </a:fld>
            <a:endParaRPr lang="pt-BR"/>
          </a:p>
        </p:txBody>
      </p:sp>
    </p:spTree>
    <p:extLst>
      <p:ext uri="{BB962C8B-B14F-4D97-AF65-F5344CB8AC3E}">
        <p14:creationId xmlns:p14="http://schemas.microsoft.com/office/powerpoint/2010/main" val="2380159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D409DA-E9CF-4B8B-92EA-CAB81F67BEDF}"/>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58681C19-F243-4338-89EA-D4EC32117F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C7D07185-9A51-4838-B674-CB187295F4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6A70167A-8E85-46AB-B2DE-8B5DD5C7F409}"/>
              </a:ext>
            </a:extLst>
          </p:cNvPr>
          <p:cNvSpPr>
            <a:spLocks noGrp="1"/>
          </p:cNvSpPr>
          <p:nvPr>
            <p:ph type="dt" sz="half" idx="10"/>
          </p:nvPr>
        </p:nvSpPr>
        <p:spPr/>
        <p:txBody>
          <a:bodyPr/>
          <a:lstStyle/>
          <a:p>
            <a:fld id="{1A96F811-B10F-41E6-8E23-D72C7D3AB639}" type="datetimeFigureOut">
              <a:rPr lang="pt-BR" smtClean="0"/>
              <a:t>05/12/2019</a:t>
            </a:fld>
            <a:endParaRPr lang="pt-BR"/>
          </a:p>
        </p:txBody>
      </p:sp>
      <p:sp>
        <p:nvSpPr>
          <p:cNvPr id="6" name="Espaço Reservado para Rodapé 5">
            <a:extLst>
              <a:ext uri="{FF2B5EF4-FFF2-40B4-BE49-F238E27FC236}">
                <a16:creationId xmlns:a16="http://schemas.microsoft.com/office/drawing/2014/main" id="{51D8E3CA-A2F7-4CF2-BDD8-7376F8C3085C}"/>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0805B23-B614-490F-B1FF-26BF03EC9BA1}"/>
              </a:ext>
            </a:extLst>
          </p:cNvPr>
          <p:cNvSpPr>
            <a:spLocks noGrp="1"/>
          </p:cNvSpPr>
          <p:nvPr>
            <p:ph type="sldNum" sz="quarter" idx="12"/>
          </p:nvPr>
        </p:nvSpPr>
        <p:spPr/>
        <p:txBody>
          <a:bodyPr/>
          <a:lstStyle/>
          <a:p>
            <a:fld id="{35F6ABAB-9A86-4DD1-9B55-E96961B650A1}" type="slidenum">
              <a:rPr lang="pt-BR" smtClean="0"/>
              <a:t>‹nº›</a:t>
            </a:fld>
            <a:endParaRPr lang="pt-BR"/>
          </a:p>
        </p:txBody>
      </p:sp>
    </p:spTree>
    <p:extLst>
      <p:ext uri="{BB962C8B-B14F-4D97-AF65-F5344CB8AC3E}">
        <p14:creationId xmlns:p14="http://schemas.microsoft.com/office/powerpoint/2010/main" val="803754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6C8AE3-39F9-49CB-B66A-C7B31EA0539B}"/>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E6C3C467-C317-48FB-A589-D2A410074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87C2FD2B-54A5-433E-A794-3C13EF69A0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F5DEFF4B-6D4B-4988-9432-D42FF02CF96D}"/>
              </a:ext>
            </a:extLst>
          </p:cNvPr>
          <p:cNvSpPr>
            <a:spLocks noGrp="1"/>
          </p:cNvSpPr>
          <p:nvPr>
            <p:ph type="dt" sz="half" idx="10"/>
          </p:nvPr>
        </p:nvSpPr>
        <p:spPr/>
        <p:txBody>
          <a:bodyPr/>
          <a:lstStyle/>
          <a:p>
            <a:fld id="{1A96F811-B10F-41E6-8E23-D72C7D3AB639}" type="datetimeFigureOut">
              <a:rPr lang="pt-BR" smtClean="0"/>
              <a:t>05/12/2019</a:t>
            </a:fld>
            <a:endParaRPr lang="pt-BR"/>
          </a:p>
        </p:txBody>
      </p:sp>
      <p:sp>
        <p:nvSpPr>
          <p:cNvPr id="6" name="Espaço Reservado para Rodapé 5">
            <a:extLst>
              <a:ext uri="{FF2B5EF4-FFF2-40B4-BE49-F238E27FC236}">
                <a16:creationId xmlns:a16="http://schemas.microsoft.com/office/drawing/2014/main" id="{67AA91C9-EBCF-41BF-92E2-269BE763C9F1}"/>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5CD0ADDF-7F55-4696-9D70-0F3124DD5D3C}"/>
              </a:ext>
            </a:extLst>
          </p:cNvPr>
          <p:cNvSpPr>
            <a:spLocks noGrp="1"/>
          </p:cNvSpPr>
          <p:nvPr>
            <p:ph type="sldNum" sz="quarter" idx="12"/>
          </p:nvPr>
        </p:nvSpPr>
        <p:spPr/>
        <p:txBody>
          <a:bodyPr/>
          <a:lstStyle/>
          <a:p>
            <a:fld id="{35F6ABAB-9A86-4DD1-9B55-E96961B650A1}" type="slidenum">
              <a:rPr lang="pt-BR" smtClean="0"/>
              <a:t>‹nº›</a:t>
            </a:fld>
            <a:endParaRPr lang="pt-BR"/>
          </a:p>
        </p:txBody>
      </p:sp>
    </p:spTree>
    <p:extLst>
      <p:ext uri="{BB962C8B-B14F-4D97-AF65-F5344CB8AC3E}">
        <p14:creationId xmlns:p14="http://schemas.microsoft.com/office/powerpoint/2010/main" val="460029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8A8D7F97-20A2-408E-A0C5-80147A189B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0486A518-3D35-4BA2-B7C7-81EAE3E21E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AED0F53-0992-4764-AC52-C8C0AF2BF8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96F811-B10F-41E6-8E23-D72C7D3AB639}" type="datetimeFigureOut">
              <a:rPr lang="pt-BR" smtClean="0"/>
              <a:t>05/12/2019</a:t>
            </a:fld>
            <a:endParaRPr lang="pt-BR"/>
          </a:p>
        </p:txBody>
      </p:sp>
      <p:sp>
        <p:nvSpPr>
          <p:cNvPr id="5" name="Espaço Reservado para Rodapé 4">
            <a:extLst>
              <a:ext uri="{FF2B5EF4-FFF2-40B4-BE49-F238E27FC236}">
                <a16:creationId xmlns:a16="http://schemas.microsoft.com/office/drawing/2014/main" id="{2A9D4A05-D1D7-452F-88F6-17384F570B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16CD06B1-DDFF-4238-96F2-0CDCF85C79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F6ABAB-9A86-4DD1-9B55-E96961B650A1}" type="slidenum">
              <a:rPr lang="pt-BR" smtClean="0"/>
              <a:t>‹nº›</a:t>
            </a:fld>
            <a:endParaRPr lang="pt-BR"/>
          </a:p>
        </p:txBody>
      </p:sp>
    </p:spTree>
    <p:extLst>
      <p:ext uri="{BB962C8B-B14F-4D97-AF65-F5344CB8AC3E}">
        <p14:creationId xmlns:p14="http://schemas.microsoft.com/office/powerpoint/2010/main" val="1345432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tângulo 12">
            <a:extLst>
              <a:ext uri="{FF2B5EF4-FFF2-40B4-BE49-F238E27FC236}">
                <a16:creationId xmlns:a16="http://schemas.microsoft.com/office/drawing/2014/main" id="{90479DE6-47BE-4DF3-85EA-477EC164024D}"/>
              </a:ext>
            </a:extLst>
          </p:cNvPr>
          <p:cNvSpPr/>
          <p:nvPr/>
        </p:nvSpPr>
        <p:spPr>
          <a:xfrm>
            <a:off x="-306" y="0"/>
            <a:ext cx="12191695" cy="6858000"/>
          </a:xfrm>
          <a:prstGeom prst="rect">
            <a:avLst/>
          </a:prstGeom>
          <a:solidFill>
            <a:srgbClr val="05B3F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Rectangle 15">
            <a:extLst>
              <a:ext uri="{FF2B5EF4-FFF2-40B4-BE49-F238E27FC236}">
                <a16:creationId xmlns:a16="http://schemas.microsoft.com/office/drawing/2014/main" id="{0BC9EFE1-D8CB-4668-9980-DB108327A79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7CBAE1BD-B8E4-4029-8AA2-C77E4FED9864}"/>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4EBDBCA8-B9EC-4701-BFDC-59DBA52E6976}"/>
              </a:ext>
            </a:extLst>
          </p:cNvPr>
          <p:cNvSpPr>
            <a:spLocks noGrp="1"/>
          </p:cNvSpPr>
          <p:nvPr>
            <p:ph type="ctrTitle"/>
          </p:nvPr>
        </p:nvSpPr>
        <p:spPr>
          <a:xfrm>
            <a:off x="6585882" y="1009650"/>
            <a:ext cx="5301318" cy="4659630"/>
          </a:xfrm>
          <a:noFill/>
        </p:spPr>
        <p:txBody>
          <a:bodyPr anchor="t">
            <a:noAutofit/>
          </a:bodyPr>
          <a:lstStyle/>
          <a:p>
            <a:r>
              <a:rPr lang="pt-BR" sz="4000" dirty="0">
                <a:solidFill>
                  <a:srgbClr val="05B3F1"/>
                </a:solidFill>
                <a:latin typeface="+mn-lt"/>
              </a:rPr>
              <a:t>Redes neurais artificiais:</a:t>
            </a:r>
            <a:br>
              <a:rPr lang="pt-BR" sz="4000" dirty="0">
                <a:solidFill>
                  <a:srgbClr val="05B3F1"/>
                </a:solidFill>
                <a:latin typeface="+mn-lt"/>
              </a:rPr>
            </a:br>
            <a:r>
              <a:rPr lang="pt-BR" sz="4000" dirty="0">
                <a:solidFill>
                  <a:srgbClr val="05B3F1"/>
                </a:solidFill>
                <a:latin typeface="+mn-lt"/>
              </a:rPr>
              <a:t/>
            </a:r>
            <a:br>
              <a:rPr lang="pt-BR" sz="4000" dirty="0">
                <a:solidFill>
                  <a:srgbClr val="05B3F1"/>
                </a:solidFill>
                <a:latin typeface="+mn-lt"/>
              </a:rPr>
            </a:br>
            <a:r>
              <a:rPr lang="pt-BR" sz="4000" dirty="0">
                <a:solidFill>
                  <a:srgbClr val="05B3F1"/>
                </a:solidFill>
                <a:latin typeface="+mn-lt"/>
              </a:rPr>
              <a:t>Aplicação no diagnóstico de câncer de mama em pessoas com obesidade.</a:t>
            </a:r>
          </a:p>
        </p:txBody>
      </p:sp>
      <p:sp>
        <p:nvSpPr>
          <p:cNvPr id="3" name="Subtítulo 2">
            <a:extLst>
              <a:ext uri="{FF2B5EF4-FFF2-40B4-BE49-F238E27FC236}">
                <a16:creationId xmlns:a16="http://schemas.microsoft.com/office/drawing/2014/main" id="{FCA44F47-325C-4B2F-8215-6B53E180EBE5}"/>
              </a:ext>
            </a:extLst>
          </p:cNvPr>
          <p:cNvSpPr>
            <a:spLocks noGrp="1"/>
          </p:cNvSpPr>
          <p:nvPr>
            <p:ph type="subTitle" idx="1"/>
          </p:nvPr>
        </p:nvSpPr>
        <p:spPr>
          <a:xfrm>
            <a:off x="8143875" y="5786423"/>
            <a:ext cx="3248003" cy="314986"/>
          </a:xfrm>
        </p:spPr>
        <p:txBody>
          <a:bodyPr anchor="b">
            <a:normAutofit fontScale="92500" lnSpcReduction="10000"/>
          </a:bodyPr>
          <a:lstStyle/>
          <a:p>
            <a:pPr algn="r"/>
            <a:r>
              <a:rPr lang="pt-BR" sz="1800" dirty="0">
                <a:solidFill>
                  <a:srgbClr val="000000"/>
                </a:solidFill>
              </a:rPr>
              <a:t>Djalma, Matheus, Ricardo</a:t>
            </a:r>
          </a:p>
        </p:txBody>
      </p:sp>
      <p:sp>
        <p:nvSpPr>
          <p:cNvPr id="20" name="Freeform 49">
            <a:extLst>
              <a:ext uri="{FF2B5EF4-FFF2-40B4-BE49-F238E27FC236}">
                <a16:creationId xmlns:a16="http://schemas.microsoft.com/office/drawing/2014/main" id="{77DA6D33-2D62-458C-BF5D-DBF612FD557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Imagem 3" descr="Uma imagem contendo texto&#10;&#10;Descrição gerada automaticamente">
            <a:extLst>
              <a:ext uri="{FF2B5EF4-FFF2-40B4-BE49-F238E27FC236}">
                <a16:creationId xmlns:a16="http://schemas.microsoft.com/office/drawing/2014/main" id="{5EE7BE17-AF97-436D-BB64-D2ABCB36B499}"/>
              </a:ext>
            </a:extLst>
          </p:cNvPr>
          <p:cNvPicPr>
            <a:picLocks noChangeAspect="1"/>
          </p:cNvPicPr>
          <p:nvPr/>
        </p:nvPicPr>
        <p:blipFill rotWithShape="1">
          <a:blip r:embed="rId3">
            <a:alphaModFix/>
          </a:blip>
          <a:srcRect l="24078" r="21610" b="1"/>
          <a:stretch/>
        </p:blipFill>
        <p:spPr>
          <a:xfrm>
            <a:off x="1" y="770037"/>
            <a:ext cx="5298683" cy="6097438"/>
          </a:xfrm>
          <a:custGeom>
            <a:avLst/>
            <a:gdLst>
              <a:gd name="connsiteX0" fmla="*/ 2178155 w 5298683"/>
              <a:gd name="connsiteY0" fmla="*/ 0 h 6097438"/>
              <a:gd name="connsiteX1" fmla="*/ 5298683 w 5298683"/>
              <a:gd name="connsiteY1" fmla="*/ 3120527 h 6097438"/>
              <a:gd name="connsiteX2" fmla="*/ 3392805 w 5298683"/>
              <a:gd name="connsiteY2" fmla="*/ 5995828 h 6097438"/>
              <a:gd name="connsiteX3" fmla="*/ 3115184 w 5298683"/>
              <a:gd name="connsiteY3" fmla="*/ 6097438 h 6097438"/>
              <a:gd name="connsiteX4" fmla="*/ 1241127 w 5298683"/>
              <a:gd name="connsiteY4" fmla="*/ 6097438 h 6097438"/>
              <a:gd name="connsiteX5" fmla="*/ 963506 w 5298683"/>
              <a:gd name="connsiteY5" fmla="*/ 5995828 h 6097438"/>
              <a:gd name="connsiteX6" fmla="*/ 193210 w 5298683"/>
              <a:gd name="connsiteY6" fmla="*/ 5528477 h 6097438"/>
              <a:gd name="connsiteX7" fmla="*/ 0 w 5298683"/>
              <a:gd name="connsiteY7" fmla="*/ 5352876 h 6097438"/>
              <a:gd name="connsiteX8" fmla="*/ 0 w 5298683"/>
              <a:gd name="connsiteY8" fmla="*/ 888178 h 6097438"/>
              <a:gd name="connsiteX9" fmla="*/ 193210 w 5298683"/>
              <a:gd name="connsiteY9" fmla="*/ 712577 h 6097438"/>
              <a:gd name="connsiteX10" fmla="*/ 2178155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effectLst>
            <a:softEdge rad="0"/>
          </a:effectLst>
        </p:spPr>
      </p:pic>
    </p:spTree>
    <p:extLst>
      <p:ext uri="{BB962C8B-B14F-4D97-AF65-F5344CB8AC3E}">
        <p14:creationId xmlns:p14="http://schemas.microsoft.com/office/powerpoint/2010/main" val="3918729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solidFill>
                  <a:srgbClr val="05B3F1"/>
                </a:solidFill>
              </a:rPr>
              <a:t>Exercícios </a:t>
            </a:r>
            <a:r>
              <a:rPr lang="pt-BR" b="1" dirty="0" err="1" smtClean="0">
                <a:solidFill>
                  <a:srgbClr val="05B3F1"/>
                </a:solidFill>
              </a:rPr>
              <a:t>Colab</a:t>
            </a:r>
            <a:endParaRPr lang="pt-BR" dirty="0">
              <a:solidFill>
                <a:srgbClr val="05B3F1"/>
              </a:solidFill>
            </a:endParaRPr>
          </a:p>
        </p:txBody>
      </p:sp>
      <p:sp>
        <p:nvSpPr>
          <p:cNvPr id="3" name="Espaço Reservado para Texto 2"/>
          <p:cNvSpPr>
            <a:spLocks noGrp="1"/>
          </p:cNvSpPr>
          <p:nvPr>
            <p:ph type="body" idx="1"/>
          </p:nvPr>
        </p:nvSpPr>
        <p:spPr>
          <a:xfrm>
            <a:off x="406400" y="1600200"/>
            <a:ext cx="3719286" cy="4631200"/>
          </a:xfrm>
        </p:spPr>
        <p:txBody>
          <a:bodyPr/>
          <a:lstStyle/>
          <a:p>
            <a:pPr>
              <a:lnSpc>
                <a:spcPct val="150000"/>
              </a:lnSpc>
            </a:pPr>
            <a:r>
              <a:rPr lang="pt-BR" sz="2000" dirty="0" smtClean="0"/>
              <a:t>Normalização dos dados de Treinamento</a:t>
            </a:r>
          </a:p>
          <a:p>
            <a:pPr>
              <a:lnSpc>
                <a:spcPct val="150000"/>
              </a:lnSpc>
            </a:pPr>
            <a:endParaRPr lang="pt-BR" sz="2000" dirty="0"/>
          </a:p>
        </p:txBody>
      </p:sp>
      <p:pic>
        <p:nvPicPr>
          <p:cNvPr id="5" name="Imagem 4"/>
          <p:cNvPicPr>
            <a:picLocks noChangeAspect="1"/>
          </p:cNvPicPr>
          <p:nvPr/>
        </p:nvPicPr>
        <p:blipFill>
          <a:blip r:embed="rId2"/>
          <a:stretch>
            <a:fillRect/>
          </a:stretch>
        </p:blipFill>
        <p:spPr>
          <a:xfrm>
            <a:off x="2939143" y="2465324"/>
            <a:ext cx="8351383" cy="3591215"/>
          </a:xfrm>
          <a:prstGeom prst="rect">
            <a:avLst/>
          </a:prstGeom>
        </p:spPr>
      </p:pic>
    </p:spTree>
    <p:extLst>
      <p:ext uri="{BB962C8B-B14F-4D97-AF65-F5344CB8AC3E}">
        <p14:creationId xmlns:p14="http://schemas.microsoft.com/office/powerpoint/2010/main" val="764893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solidFill>
                  <a:srgbClr val="05B3F1"/>
                </a:solidFill>
              </a:rPr>
              <a:t>Exercícios </a:t>
            </a:r>
            <a:r>
              <a:rPr lang="pt-BR" b="1" dirty="0" err="1" smtClean="0">
                <a:solidFill>
                  <a:srgbClr val="05B3F1"/>
                </a:solidFill>
              </a:rPr>
              <a:t>Colab</a:t>
            </a:r>
            <a:endParaRPr lang="pt-BR" dirty="0">
              <a:solidFill>
                <a:srgbClr val="05B3F1"/>
              </a:solidFill>
            </a:endParaRPr>
          </a:p>
        </p:txBody>
      </p:sp>
      <p:sp>
        <p:nvSpPr>
          <p:cNvPr id="3" name="Espaço Reservado para Texto 2"/>
          <p:cNvSpPr>
            <a:spLocks noGrp="1"/>
          </p:cNvSpPr>
          <p:nvPr>
            <p:ph type="body" idx="1"/>
          </p:nvPr>
        </p:nvSpPr>
        <p:spPr>
          <a:xfrm>
            <a:off x="406400" y="1600200"/>
            <a:ext cx="3719286" cy="4631200"/>
          </a:xfrm>
        </p:spPr>
        <p:txBody>
          <a:bodyPr/>
          <a:lstStyle/>
          <a:p>
            <a:pPr>
              <a:lnSpc>
                <a:spcPct val="150000"/>
              </a:lnSpc>
            </a:pPr>
            <a:r>
              <a:rPr lang="pt-BR" sz="2000" dirty="0" smtClean="0"/>
              <a:t>Normalização dos dados de Teste</a:t>
            </a:r>
          </a:p>
          <a:p>
            <a:pPr>
              <a:lnSpc>
                <a:spcPct val="150000"/>
              </a:lnSpc>
            </a:pPr>
            <a:endParaRPr lang="pt-BR" sz="2000" dirty="0"/>
          </a:p>
        </p:txBody>
      </p:sp>
      <p:pic>
        <p:nvPicPr>
          <p:cNvPr id="4" name="Imagem 3"/>
          <p:cNvPicPr>
            <a:picLocks noChangeAspect="1"/>
          </p:cNvPicPr>
          <p:nvPr/>
        </p:nvPicPr>
        <p:blipFill>
          <a:blip r:embed="rId2"/>
          <a:stretch>
            <a:fillRect/>
          </a:stretch>
        </p:blipFill>
        <p:spPr>
          <a:xfrm>
            <a:off x="4310744" y="668323"/>
            <a:ext cx="7483248" cy="6093036"/>
          </a:xfrm>
          <a:prstGeom prst="rect">
            <a:avLst/>
          </a:prstGeom>
        </p:spPr>
      </p:pic>
    </p:spTree>
    <p:extLst>
      <p:ext uri="{BB962C8B-B14F-4D97-AF65-F5344CB8AC3E}">
        <p14:creationId xmlns:p14="http://schemas.microsoft.com/office/powerpoint/2010/main" val="3609526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solidFill>
                  <a:srgbClr val="05B3F1"/>
                </a:solidFill>
              </a:rPr>
              <a:t>Exercícios </a:t>
            </a:r>
            <a:r>
              <a:rPr lang="pt-BR" b="1" dirty="0" err="1" smtClean="0">
                <a:solidFill>
                  <a:srgbClr val="05B3F1"/>
                </a:solidFill>
              </a:rPr>
              <a:t>Colab</a:t>
            </a:r>
            <a:endParaRPr lang="pt-BR" dirty="0">
              <a:solidFill>
                <a:srgbClr val="05B3F1"/>
              </a:solidFill>
            </a:endParaRPr>
          </a:p>
        </p:txBody>
      </p:sp>
      <p:sp>
        <p:nvSpPr>
          <p:cNvPr id="3" name="Espaço Reservado para Texto 2"/>
          <p:cNvSpPr>
            <a:spLocks noGrp="1"/>
          </p:cNvSpPr>
          <p:nvPr>
            <p:ph type="body" idx="1"/>
          </p:nvPr>
        </p:nvSpPr>
        <p:spPr>
          <a:xfrm>
            <a:off x="406400" y="1600200"/>
            <a:ext cx="3719286" cy="4631200"/>
          </a:xfrm>
        </p:spPr>
        <p:txBody>
          <a:bodyPr/>
          <a:lstStyle/>
          <a:p>
            <a:pPr>
              <a:lnSpc>
                <a:spcPct val="150000"/>
              </a:lnSpc>
            </a:pPr>
            <a:r>
              <a:rPr lang="pt-BR" sz="2000" dirty="0" smtClean="0"/>
              <a:t>Configurando a rede neural</a:t>
            </a:r>
          </a:p>
          <a:p>
            <a:pPr>
              <a:lnSpc>
                <a:spcPct val="150000"/>
              </a:lnSpc>
            </a:pPr>
            <a:r>
              <a:rPr lang="pt-BR" sz="2000" dirty="0" smtClean="0"/>
              <a:t>Neurônios: 64, 32</a:t>
            </a:r>
          </a:p>
          <a:p>
            <a:pPr>
              <a:lnSpc>
                <a:spcPct val="150000"/>
              </a:lnSpc>
            </a:pPr>
            <a:r>
              <a:rPr lang="pt-BR" sz="2000" dirty="0" smtClean="0"/>
              <a:t>Taxa de aprendizagem: 0.02</a:t>
            </a:r>
          </a:p>
          <a:p>
            <a:pPr>
              <a:lnSpc>
                <a:spcPct val="150000"/>
              </a:lnSpc>
            </a:pPr>
            <a:r>
              <a:rPr lang="pt-BR" sz="2000" dirty="0" smtClean="0"/>
              <a:t>Épocas: 500</a:t>
            </a:r>
          </a:p>
          <a:p>
            <a:pPr>
              <a:lnSpc>
                <a:spcPct val="150000"/>
              </a:lnSpc>
            </a:pPr>
            <a:endParaRPr lang="pt-BR" sz="2000" dirty="0"/>
          </a:p>
        </p:txBody>
      </p:sp>
      <p:pic>
        <p:nvPicPr>
          <p:cNvPr id="4" name="Imagem 3"/>
          <p:cNvPicPr>
            <a:picLocks noChangeAspect="1"/>
          </p:cNvPicPr>
          <p:nvPr/>
        </p:nvPicPr>
        <p:blipFill>
          <a:blip r:embed="rId2"/>
          <a:stretch>
            <a:fillRect/>
          </a:stretch>
        </p:blipFill>
        <p:spPr>
          <a:xfrm>
            <a:off x="4253368" y="945633"/>
            <a:ext cx="7267575" cy="5667375"/>
          </a:xfrm>
          <a:prstGeom prst="rect">
            <a:avLst/>
          </a:prstGeom>
        </p:spPr>
      </p:pic>
    </p:spTree>
    <p:extLst>
      <p:ext uri="{BB962C8B-B14F-4D97-AF65-F5344CB8AC3E}">
        <p14:creationId xmlns:p14="http://schemas.microsoft.com/office/powerpoint/2010/main" val="3424731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solidFill>
                  <a:srgbClr val="05B3F1"/>
                </a:solidFill>
              </a:rPr>
              <a:t>Exercícios </a:t>
            </a:r>
            <a:r>
              <a:rPr lang="pt-BR" b="1" dirty="0" err="1" smtClean="0">
                <a:solidFill>
                  <a:srgbClr val="05B3F1"/>
                </a:solidFill>
              </a:rPr>
              <a:t>Colab</a:t>
            </a:r>
            <a:endParaRPr lang="pt-BR" dirty="0">
              <a:solidFill>
                <a:srgbClr val="05B3F1"/>
              </a:solidFill>
            </a:endParaRPr>
          </a:p>
        </p:txBody>
      </p:sp>
      <p:sp>
        <p:nvSpPr>
          <p:cNvPr id="3" name="Espaço Reservado para Texto 2"/>
          <p:cNvSpPr>
            <a:spLocks noGrp="1"/>
          </p:cNvSpPr>
          <p:nvPr>
            <p:ph type="body" idx="1"/>
          </p:nvPr>
        </p:nvSpPr>
        <p:spPr>
          <a:xfrm>
            <a:off x="406399" y="1600200"/>
            <a:ext cx="4372429" cy="4631200"/>
          </a:xfrm>
        </p:spPr>
        <p:txBody>
          <a:bodyPr/>
          <a:lstStyle/>
          <a:p>
            <a:pPr>
              <a:lnSpc>
                <a:spcPct val="150000"/>
              </a:lnSpc>
            </a:pPr>
            <a:r>
              <a:rPr lang="pt-BR" sz="2000" dirty="0" smtClean="0"/>
              <a:t>Previsão de erros do treinamento</a:t>
            </a:r>
          </a:p>
          <a:p>
            <a:pPr>
              <a:lnSpc>
                <a:spcPct val="150000"/>
              </a:lnSpc>
            </a:pPr>
            <a:endParaRPr lang="pt-BR" sz="2000" dirty="0"/>
          </a:p>
        </p:txBody>
      </p:sp>
      <p:pic>
        <p:nvPicPr>
          <p:cNvPr id="4" name="Imagem 3"/>
          <p:cNvPicPr>
            <a:picLocks noChangeAspect="1"/>
          </p:cNvPicPr>
          <p:nvPr/>
        </p:nvPicPr>
        <p:blipFill>
          <a:blip r:embed="rId2"/>
          <a:stretch>
            <a:fillRect/>
          </a:stretch>
        </p:blipFill>
        <p:spPr>
          <a:xfrm>
            <a:off x="729368" y="2917019"/>
            <a:ext cx="10653664" cy="1997562"/>
          </a:xfrm>
          <a:prstGeom prst="rect">
            <a:avLst/>
          </a:prstGeom>
        </p:spPr>
      </p:pic>
    </p:spTree>
    <p:extLst>
      <p:ext uri="{BB962C8B-B14F-4D97-AF65-F5344CB8AC3E}">
        <p14:creationId xmlns:p14="http://schemas.microsoft.com/office/powerpoint/2010/main" val="3936339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solidFill>
                  <a:srgbClr val="05B3F1"/>
                </a:solidFill>
              </a:rPr>
              <a:t>Exercícios </a:t>
            </a:r>
            <a:r>
              <a:rPr lang="pt-BR" b="1" dirty="0" err="1" smtClean="0">
                <a:solidFill>
                  <a:srgbClr val="05B3F1"/>
                </a:solidFill>
              </a:rPr>
              <a:t>Colab</a:t>
            </a:r>
            <a:endParaRPr lang="pt-BR" dirty="0">
              <a:solidFill>
                <a:srgbClr val="05B3F1"/>
              </a:solidFill>
            </a:endParaRPr>
          </a:p>
        </p:txBody>
      </p:sp>
      <p:pic>
        <p:nvPicPr>
          <p:cNvPr id="3" name="Imagem 2"/>
          <p:cNvPicPr>
            <a:picLocks noChangeAspect="1"/>
          </p:cNvPicPr>
          <p:nvPr/>
        </p:nvPicPr>
        <p:blipFill>
          <a:blip r:embed="rId2"/>
          <a:stretch>
            <a:fillRect/>
          </a:stretch>
        </p:blipFill>
        <p:spPr>
          <a:xfrm>
            <a:off x="772205" y="1464161"/>
            <a:ext cx="3877852" cy="5040022"/>
          </a:xfrm>
          <a:prstGeom prst="rect">
            <a:avLst/>
          </a:prstGeom>
        </p:spPr>
      </p:pic>
      <p:pic>
        <p:nvPicPr>
          <p:cNvPr id="5" name="Imagem 4"/>
          <p:cNvPicPr>
            <a:picLocks noChangeAspect="1"/>
          </p:cNvPicPr>
          <p:nvPr/>
        </p:nvPicPr>
        <p:blipFill rotWithShape="1">
          <a:blip r:embed="rId3"/>
          <a:srcRect t="4642"/>
          <a:stretch/>
        </p:blipFill>
        <p:spPr>
          <a:xfrm>
            <a:off x="7173686" y="1468513"/>
            <a:ext cx="3933825" cy="5035670"/>
          </a:xfrm>
          <a:prstGeom prst="rect">
            <a:avLst/>
          </a:prstGeom>
        </p:spPr>
      </p:pic>
    </p:spTree>
    <p:extLst>
      <p:ext uri="{BB962C8B-B14F-4D97-AF65-F5344CB8AC3E}">
        <p14:creationId xmlns:p14="http://schemas.microsoft.com/office/powerpoint/2010/main" val="3259011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solidFill>
                  <a:srgbClr val="05B3F1"/>
                </a:solidFill>
              </a:rPr>
              <a:t>Exercícios </a:t>
            </a:r>
            <a:r>
              <a:rPr lang="pt-BR" b="1" dirty="0" err="1" smtClean="0">
                <a:solidFill>
                  <a:srgbClr val="05B3F1"/>
                </a:solidFill>
              </a:rPr>
              <a:t>Colab</a:t>
            </a:r>
            <a:endParaRPr lang="pt-BR" dirty="0">
              <a:solidFill>
                <a:srgbClr val="05B3F1"/>
              </a:solidFill>
            </a:endParaRPr>
          </a:p>
        </p:txBody>
      </p:sp>
      <p:pic>
        <p:nvPicPr>
          <p:cNvPr id="3" name="Imagem 2"/>
          <p:cNvPicPr>
            <a:picLocks noChangeAspect="1"/>
          </p:cNvPicPr>
          <p:nvPr/>
        </p:nvPicPr>
        <p:blipFill>
          <a:blip r:embed="rId2"/>
          <a:stretch>
            <a:fillRect/>
          </a:stretch>
        </p:blipFill>
        <p:spPr>
          <a:xfrm>
            <a:off x="1543050" y="2376487"/>
            <a:ext cx="2726784" cy="2677206"/>
          </a:xfrm>
          <a:prstGeom prst="rect">
            <a:avLst/>
          </a:prstGeom>
        </p:spPr>
      </p:pic>
      <p:pic>
        <p:nvPicPr>
          <p:cNvPr id="4" name="Imagem 3"/>
          <p:cNvPicPr>
            <a:picLocks noChangeAspect="1"/>
          </p:cNvPicPr>
          <p:nvPr/>
        </p:nvPicPr>
        <p:blipFill>
          <a:blip r:embed="rId3"/>
          <a:stretch>
            <a:fillRect/>
          </a:stretch>
        </p:blipFill>
        <p:spPr>
          <a:xfrm>
            <a:off x="7783286" y="2366002"/>
            <a:ext cx="3485469" cy="2334926"/>
          </a:xfrm>
          <a:prstGeom prst="rect">
            <a:avLst/>
          </a:prstGeom>
        </p:spPr>
      </p:pic>
    </p:spTree>
    <p:extLst>
      <p:ext uri="{BB962C8B-B14F-4D97-AF65-F5344CB8AC3E}">
        <p14:creationId xmlns:p14="http://schemas.microsoft.com/office/powerpoint/2010/main" val="1799769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7"/>
          <p:cNvSpPr txBox="1">
            <a:spLocks noGrp="1"/>
          </p:cNvSpPr>
          <p:nvPr>
            <p:ph type="title"/>
          </p:nvPr>
        </p:nvSpPr>
        <p:spPr>
          <a:xfrm>
            <a:off x="406400" y="473433"/>
            <a:ext cx="11299600" cy="944400"/>
          </a:xfrm>
          <a:prstGeom prst="rect">
            <a:avLst/>
          </a:prstGeom>
        </p:spPr>
        <p:txBody>
          <a:bodyPr spcFirstLastPara="1" vert="horz" wrap="square" lIns="0" tIns="0" rIns="0" bIns="0" rtlCol="0" anchor="ctr" anchorCtr="0">
            <a:noAutofit/>
          </a:bodyPr>
          <a:lstStyle/>
          <a:p>
            <a:pPr>
              <a:buClr>
                <a:schemeClr val="dk1"/>
              </a:buClr>
              <a:buSzPts val="1100"/>
            </a:pPr>
            <a:r>
              <a:rPr lang="pt-BR" b="1" dirty="0">
                <a:solidFill>
                  <a:srgbClr val="05B3F1"/>
                </a:solidFill>
              </a:rPr>
              <a:t>Conclusão</a:t>
            </a:r>
          </a:p>
        </p:txBody>
      </p:sp>
      <p:sp>
        <p:nvSpPr>
          <p:cNvPr id="107" name="Google Shape;107;p17"/>
          <p:cNvSpPr txBox="1">
            <a:spLocks noGrp="1"/>
          </p:cNvSpPr>
          <p:nvPr>
            <p:ph type="sldNum" idx="12"/>
          </p:nvPr>
        </p:nvSpPr>
        <p:spPr>
          <a:xfrm>
            <a:off x="11565433" y="6231533"/>
            <a:ext cx="626400" cy="626400"/>
          </a:xfrm>
          <a:prstGeom prst="rect">
            <a:avLst/>
          </a:prstGeom>
        </p:spPr>
        <p:txBody>
          <a:bodyPr spcFirstLastPara="1" vert="horz" wrap="square" lIns="0" tIns="0" rIns="0" bIns="0" rtlCol="0" anchor="ctr" anchorCtr="0">
            <a:noAutofit/>
          </a:bodyPr>
          <a:lstStyle/>
          <a:p>
            <a:pPr algn="ctr"/>
            <a:fld id="{00000000-1234-1234-1234-123412341234}" type="slidenum">
              <a:rPr lang="en"/>
              <a:pPr algn="ctr"/>
              <a:t>16</a:t>
            </a:fld>
            <a:endParaRPr/>
          </a:p>
        </p:txBody>
      </p:sp>
      <p:sp>
        <p:nvSpPr>
          <p:cNvPr id="5" name="Google Shape;105;p17"/>
          <p:cNvSpPr txBox="1">
            <a:spLocks/>
          </p:cNvSpPr>
          <p:nvPr/>
        </p:nvSpPr>
        <p:spPr>
          <a:xfrm>
            <a:off x="6422572" y="5600333"/>
            <a:ext cx="5283428" cy="944400"/>
          </a:xfrm>
          <a:prstGeom prst="rect">
            <a:avLst/>
          </a:prstGeom>
        </p:spPr>
        <p:txBody>
          <a:bodyPr spcFirstLastPara="1" vert="horz" wrap="square" lIns="0" tIns="0" rIns="0" bIns="0" rtlCol="0" anchor="ctr" anchorCtr="0">
            <a:noAutofit/>
          </a:bodyPr>
          <a:lstStyle>
            <a:lvl1pPr lvl="0" algn="l" defTabSz="914400" rtl="0" eaLnBrk="1" latinLnBrk="0" hangingPunct="1">
              <a:lnSpc>
                <a:spcPct val="90000"/>
              </a:lnSpc>
              <a:spcBef>
                <a:spcPts val="0"/>
              </a:spcBef>
              <a:spcAft>
                <a:spcPts val="0"/>
              </a:spcAft>
              <a:buSzPts val="3000"/>
              <a:buNone/>
              <a:defRPr sz="4400" kern="1200">
                <a:solidFill>
                  <a:schemeClr val="tx1"/>
                </a:solidFill>
                <a:latin typeface="+mj-lt"/>
                <a:ea typeface="+mj-ea"/>
                <a:cs typeface="+mj-cs"/>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pPr>
              <a:buClr>
                <a:schemeClr val="dk1"/>
              </a:buClr>
              <a:buSzPts val="1100"/>
            </a:pPr>
            <a:r>
              <a:rPr lang="pt-BR" b="1" dirty="0" smtClean="0">
                <a:solidFill>
                  <a:srgbClr val="05B3F1"/>
                </a:solidFill>
              </a:rPr>
              <a:t>Obrigado! Perguntas?</a:t>
            </a:r>
            <a:endParaRPr lang="pt-BR" b="1" dirty="0">
              <a:solidFill>
                <a:srgbClr val="05B3F1"/>
              </a:solidFill>
            </a:endParaRPr>
          </a:p>
        </p:txBody>
      </p:sp>
    </p:spTree>
    <p:extLst>
      <p:ext uri="{BB962C8B-B14F-4D97-AF65-F5344CB8AC3E}">
        <p14:creationId xmlns:p14="http://schemas.microsoft.com/office/powerpoint/2010/main" val="3097274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406400" y="473433"/>
            <a:ext cx="11299600" cy="944400"/>
          </a:xfrm>
          <a:prstGeom prst="rect">
            <a:avLst/>
          </a:prstGeom>
        </p:spPr>
        <p:txBody>
          <a:bodyPr spcFirstLastPara="1" vert="horz" wrap="square" lIns="0" tIns="0" rIns="0" bIns="0" rtlCol="0" anchor="ctr" anchorCtr="0">
            <a:noAutofit/>
          </a:bodyPr>
          <a:lstStyle/>
          <a:p>
            <a:r>
              <a:rPr lang="pt-BR" dirty="0">
                <a:solidFill>
                  <a:srgbClr val="05B3F1"/>
                </a:solidFill>
              </a:rPr>
              <a:t>Índice</a:t>
            </a:r>
            <a:endParaRPr dirty="0">
              <a:solidFill>
                <a:srgbClr val="05B3F1"/>
              </a:solidFill>
            </a:endParaRPr>
          </a:p>
        </p:txBody>
      </p:sp>
      <p:sp>
        <p:nvSpPr>
          <p:cNvPr id="77" name="Google Shape;77;p13"/>
          <p:cNvSpPr txBox="1">
            <a:spLocks noGrp="1"/>
          </p:cNvSpPr>
          <p:nvPr>
            <p:ph type="body" idx="1"/>
          </p:nvPr>
        </p:nvSpPr>
        <p:spPr>
          <a:xfrm>
            <a:off x="903514" y="1600200"/>
            <a:ext cx="9678761" cy="4631200"/>
          </a:xfrm>
          <a:prstGeom prst="rect">
            <a:avLst/>
          </a:prstGeom>
        </p:spPr>
        <p:txBody>
          <a:bodyPr spcFirstLastPara="1" vert="horz" wrap="square" lIns="0" tIns="0" rIns="0" bIns="0" rtlCol="0" anchor="t" anchorCtr="0">
            <a:noAutofit/>
          </a:bodyPr>
          <a:lstStyle/>
          <a:p>
            <a:pPr marL="285750" indent="-285750">
              <a:buClr>
                <a:schemeClr val="dk1"/>
              </a:buClr>
              <a:buSzPts val="1100"/>
              <a:buFont typeface="Wingdings" panose="05000000000000000000" pitchFamily="2" charset="2"/>
              <a:buChar char="q"/>
            </a:pPr>
            <a:r>
              <a:rPr lang="pt-BR" sz="2000" b="1" dirty="0"/>
              <a:t>Apresentação do Problema</a:t>
            </a:r>
          </a:p>
          <a:p>
            <a:pPr marL="285750" indent="-285750">
              <a:buClr>
                <a:schemeClr val="dk1"/>
              </a:buClr>
              <a:buSzPts val="1100"/>
              <a:buFont typeface="Wingdings" panose="05000000000000000000" pitchFamily="2" charset="2"/>
              <a:buChar char="q"/>
            </a:pPr>
            <a:endParaRPr lang="pt-BR" sz="2000" b="1" dirty="0"/>
          </a:p>
          <a:p>
            <a:pPr marL="285750" indent="-285750">
              <a:buClr>
                <a:schemeClr val="dk1"/>
              </a:buClr>
              <a:buSzPts val="1100"/>
              <a:buFont typeface="Wingdings" panose="05000000000000000000" pitchFamily="2" charset="2"/>
              <a:buChar char="q"/>
            </a:pPr>
            <a:r>
              <a:rPr lang="pt-BR" sz="2000" b="1" dirty="0"/>
              <a:t>Utilização da Rede Neural no diagnóstico de câncer</a:t>
            </a:r>
          </a:p>
          <a:p>
            <a:pPr marL="285750" indent="-285750">
              <a:buClr>
                <a:schemeClr val="dk1"/>
              </a:buClr>
              <a:buSzPts val="1100"/>
              <a:buFont typeface="Wingdings" panose="05000000000000000000" pitchFamily="2" charset="2"/>
              <a:buChar char="q"/>
            </a:pPr>
            <a:endParaRPr lang="pt-BR" sz="2000" b="1" dirty="0"/>
          </a:p>
          <a:p>
            <a:pPr marL="285750" indent="-285750">
              <a:buClr>
                <a:schemeClr val="dk1"/>
              </a:buClr>
              <a:buSzPts val="1100"/>
              <a:buFont typeface="Wingdings" panose="05000000000000000000" pitchFamily="2" charset="2"/>
              <a:buChar char="q"/>
            </a:pPr>
            <a:r>
              <a:rPr lang="pt-BR" sz="2000" b="1" dirty="0"/>
              <a:t>Dados do </a:t>
            </a:r>
            <a:r>
              <a:rPr lang="pt-BR" sz="2000" b="1" dirty="0" err="1"/>
              <a:t>Dataset</a:t>
            </a:r>
            <a:endParaRPr lang="pt-BR" sz="2000" b="1" dirty="0"/>
          </a:p>
          <a:p>
            <a:pPr marL="285750" indent="-285750">
              <a:buClr>
                <a:schemeClr val="dk1"/>
              </a:buClr>
              <a:buSzPts val="1100"/>
              <a:buFont typeface="Wingdings" panose="05000000000000000000" pitchFamily="2" charset="2"/>
              <a:buChar char="q"/>
            </a:pPr>
            <a:endParaRPr lang="pt-BR" sz="2000" b="1" dirty="0"/>
          </a:p>
          <a:p>
            <a:pPr marL="285750" indent="-285750">
              <a:buClr>
                <a:schemeClr val="dk1"/>
              </a:buClr>
              <a:buSzPts val="1100"/>
              <a:buFont typeface="Wingdings" panose="05000000000000000000" pitchFamily="2" charset="2"/>
              <a:buChar char="q"/>
            </a:pPr>
            <a:r>
              <a:rPr lang="pt-BR" sz="2000" b="1" dirty="0"/>
              <a:t>Exercícios </a:t>
            </a:r>
            <a:r>
              <a:rPr lang="pt-BR" sz="2000" b="1" dirty="0" err="1"/>
              <a:t>Colab</a:t>
            </a:r>
            <a:endParaRPr lang="pt-BR" sz="2000" b="1" dirty="0"/>
          </a:p>
          <a:p>
            <a:pPr marL="285750" indent="-285750">
              <a:buClr>
                <a:schemeClr val="dk1"/>
              </a:buClr>
              <a:buSzPts val="1100"/>
              <a:buFont typeface="Wingdings" panose="05000000000000000000" pitchFamily="2" charset="2"/>
              <a:buChar char="q"/>
            </a:pPr>
            <a:endParaRPr lang="pt-BR" sz="2000" b="1" dirty="0"/>
          </a:p>
          <a:p>
            <a:pPr marL="285750" indent="-285750">
              <a:buClr>
                <a:schemeClr val="dk1"/>
              </a:buClr>
              <a:buSzPts val="1100"/>
              <a:buFont typeface="Wingdings" panose="05000000000000000000" pitchFamily="2" charset="2"/>
              <a:buChar char="q"/>
            </a:pPr>
            <a:r>
              <a:rPr lang="pt-BR" sz="2000" b="1" dirty="0"/>
              <a:t>Conclusão</a:t>
            </a:r>
          </a:p>
          <a:p>
            <a:pPr marL="285750" indent="-285750">
              <a:buClr>
                <a:schemeClr val="dk1"/>
              </a:buClr>
              <a:buSzPts val="1100"/>
              <a:buFont typeface="Wingdings" panose="05000000000000000000" pitchFamily="2" charset="2"/>
              <a:buChar char="q"/>
            </a:pPr>
            <a:endParaRPr sz="2000" dirty="0"/>
          </a:p>
        </p:txBody>
      </p:sp>
      <p:sp>
        <p:nvSpPr>
          <p:cNvPr id="79" name="Google Shape;79;p13"/>
          <p:cNvSpPr txBox="1">
            <a:spLocks noGrp="1"/>
          </p:cNvSpPr>
          <p:nvPr>
            <p:ph type="sldNum" idx="12"/>
          </p:nvPr>
        </p:nvSpPr>
        <p:spPr>
          <a:xfrm>
            <a:off x="11565433" y="6231533"/>
            <a:ext cx="626400" cy="626400"/>
          </a:xfrm>
          <a:prstGeom prst="rect">
            <a:avLst/>
          </a:prstGeom>
        </p:spPr>
        <p:txBody>
          <a:bodyPr spcFirstLastPara="1" vert="horz" wrap="square" lIns="0" tIns="0" rIns="0" bIns="0" rtlCol="0" anchor="ctr" anchorCtr="0">
            <a:noAutofit/>
          </a:bodyPr>
          <a:lstStyle/>
          <a:p>
            <a:pPr algn="ctr"/>
            <a:fld id="{00000000-1234-1234-1234-123412341234}" type="slidenum">
              <a:rPr lang="en"/>
              <a:pPr algn="ctr"/>
              <a:t>2</a:t>
            </a:fld>
            <a:endParaRPr dirty="0"/>
          </a:p>
        </p:txBody>
      </p:sp>
      <p:pic>
        <p:nvPicPr>
          <p:cNvPr id="2" name="Imagem 1">
            <a:extLst>
              <a:ext uri="{FF2B5EF4-FFF2-40B4-BE49-F238E27FC236}">
                <a16:creationId xmlns:a16="http://schemas.microsoft.com/office/drawing/2014/main" id="{6751D19F-E53D-4A66-8081-BCE8B80620DE}"/>
              </a:ext>
            </a:extLst>
          </p:cNvPr>
          <p:cNvPicPr>
            <a:picLocks noChangeAspect="1"/>
          </p:cNvPicPr>
          <p:nvPr/>
        </p:nvPicPr>
        <p:blipFill>
          <a:blip r:embed="rId3"/>
          <a:stretch>
            <a:fillRect/>
          </a:stretch>
        </p:blipFill>
        <p:spPr>
          <a:xfrm>
            <a:off x="7144680" y="1194414"/>
            <a:ext cx="4561320" cy="4469172"/>
          </a:xfrm>
          <a:prstGeom prst="rect">
            <a:avLst/>
          </a:prstGeom>
          <a:ln>
            <a:noFill/>
          </a:ln>
          <a:effectLst>
            <a:softEdge rad="11250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4"/>
          <p:cNvSpPr txBox="1">
            <a:spLocks noGrp="1"/>
          </p:cNvSpPr>
          <p:nvPr>
            <p:ph type="body" idx="1"/>
          </p:nvPr>
        </p:nvSpPr>
        <p:spPr>
          <a:xfrm>
            <a:off x="1795133" y="1847066"/>
            <a:ext cx="8602000" cy="3505984"/>
          </a:xfrm>
          <a:prstGeom prst="rect">
            <a:avLst/>
          </a:prstGeom>
        </p:spPr>
        <p:txBody>
          <a:bodyPr spcFirstLastPara="1" vert="horz" wrap="square" lIns="0" tIns="0" rIns="0" bIns="0" rtlCol="0" anchor="t" anchorCtr="0">
            <a:noAutofit/>
          </a:bodyPr>
          <a:lstStyle/>
          <a:p>
            <a:pPr marL="0" indent="0" algn="just">
              <a:buNone/>
            </a:pPr>
            <a:r>
              <a:rPr lang="pt-BR" sz="3200" dirty="0">
                <a:solidFill>
                  <a:schemeClr val="bg1"/>
                </a:solidFill>
              </a:rPr>
              <a:t>O câncer de mama, como outras neoplasias malignas, tem incidência cada vez maior em todo o mundo. Sua etiologia, contudo, ainda não é totalmente conhecida. Entretanto, diversos fatores de risco estão comprovadamente relacionados à sua ocorrência, incluindo fatores genéticos, hormonais, ambientais e </a:t>
            </a:r>
            <a:r>
              <a:rPr lang="pt-BR" sz="3200" dirty="0" smtClean="0">
                <a:solidFill>
                  <a:schemeClr val="bg1"/>
                </a:solidFill>
              </a:rPr>
              <a:t>biopsicossociais.</a:t>
            </a:r>
            <a:endParaRPr sz="3200" dirty="0">
              <a:solidFill>
                <a:schemeClr val="bg1"/>
              </a:solidFill>
            </a:endParaRPr>
          </a:p>
        </p:txBody>
      </p:sp>
      <p:sp>
        <p:nvSpPr>
          <p:cNvPr id="85" name="Google Shape;85;p14"/>
          <p:cNvSpPr txBox="1">
            <a:spLocks noGrp="1"/>
          </p:cNvSpPr>
          <p:nvPr>
            <p:ph type="sldNum" idx="12"/>
          </p:nvPr>
        </p:nvSpPr>
        <p:spPr>
          <a:xfrm>
            <a:off x="5782851" y="6231533"/>
            <a:ext cx="626400" cy="626400"/>
          </a:xfrm>
          <a:prstGeom prst="rect">
            <a:avLst/>
          </a:prstGeom>
        </p:spPr>
        <p:txBody>
          <a:bodyPr spcFirstLastPara="1" vert="horz" wrap="square" lIns="0" tIns="0" rIns="0" bIns="0" rtlCol="0" anchor="ctr" anchorCtr="0">
            <a:noAutofit/>
          </a:bodyPr>
          <a:lstStyle/>
          <a:p>
            <a:pPr algn="ctr"/>
            <a:fld id="{00000000-1234-1234-1234-123412341234}" type="slidenum">
              <a:rPr lang="en"/>
              <a:pPr algn="ct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7"/>
          <p:cNvSpPr txBox="1">
            <a:spLocks noGrp="1"/>
          </p:cNvSpPr>
          <p:nvPr>
            <p:ph type="title"/>
          </p:nvPr>
        </p:nvSpPr>
        <p:spPr>
          <a:xfrm>
            <a:off x="406400" y="473433"/>
            <a:ext cx="11299600" cy="944400"/>
          </a:xfrm>
          <a:prstGeom prst="rect">
            <a:avLst/>
          </a:prstGeom>
        </p:spPr>
        <p:txBody>
          <a:bodyPr spcFirstLastPara="1" vert="horz" wrap="square" lIns="0" tIns="0" rIns="0" bIns="0" rtlCol="0" anchor="ctr" anchorCtr="0">
            <a:noAutofit/>
          </a:bodyPr>
          <a:lstStyle/>
          <a:p>
            <a:pPr>
              <a:buClr>
                <a:schemeClr val="dk1"/>
              </a:buClr>
              <a:buSzPts val="1100"/>
            </a:pPr>
            <a:r>
              <a:rPr lang="pt-BR" b="1" dirty="0">
                <a:solidFill>
                  <a:srgbClr val="05B3F1"/>
                </a:solidFill>
              </a:rPr>
              <a:t>Apresentação do Problema</a:t>
            </a:r>
          </a:p>
        </p:txBody>
      </p:sp>
      <p:sp>
        <p:nvSpPr>
          <p:cNvPr id="106" name="Google Shape;106;p17"/>
          <p:cNvSpPr txBox="1">
            <a:spLocks noGrp="1"/>
          </p:cNvSpPr>
          <p:nvPr>
            <p:ph type="body" idx="1"/>
          </p:nvPr>
        </p:nvSpPr>
        <p:spPr>
          <a:xfrm>
            <a:off x="827314" y="1600200"/>
            <a:ext cx="10417629" cy="4953000"/>
          </a:xfrm>
          <a:prstGeom prst="rect">
            <a:avLst/>
          </a:prstGeom>
        </p:spPr>
        <p:txBody>
          <a:bodyPr spcFirstLastPara="1" vert="horz" wrap="square" lIns="0" tIns="0" rIns="0" bIns="0" rtlCol="0" anchor="t" anchorCtr="0">
            <a:noAutofit/>
          </a:bodyPr>
          <a:lstStyle/>
          <a:p>
            <a:pPr algn="just"/>
            <a:r>
              <a:rPr lang="pt-BR" sz="2400" dirty="0"/>
              <a:t>Nas últimas décadas, tem se observado um aumento significativo na prevalência de sobrepeso e obesidade em grande parte dos países desenvolvidos e em desenvolvimento, dentre eles o Brasil. </a:t>
            </a:r>
            <a:endParaRPr lang="pt-BR" sz="2400" dirty="0" smtClean="0"/>
          </a:p>
          <a:p>
            <a:pPr algn="just"/>
            <a:endParaRPr lang="pt-BR" sz="2400" dirty="0" smtClean="0"/>
          </a:p>
          <a:p>
            <a:pPr algn="just"/>
            <a:r>
              <a:rPr lang="pt-BR" sz="2400" dirty="0" smtClean="0"/>
              <a:t>De </a:t>
            </a:r>
            <a:r>
              <a:rPr lang="pt-BR" sz="2400" dirty="0"/>
              <a:t>acordo com dados do Ministério da Saúde, aproximadamente metade da população brasileira apresenta excesso de peso (índice de massa corpórea — IMC — igual ou superior a 25 kg/m2 ), o que corresponde a um aumento de 40% em duas décadas. Já a obesidade (IMC igual ou superior a 30 kg/m2 ) possui uma prevalência de 15%, mas com previsão de atingir até um quinto da população até 2025</a:t>
            </a:r>
            <a:r>
              <a:rPr lang="pt-BR" sz="2400" dirty="0" smtClean="0"/>
              <a:t>.</a:t>
            </a:r>
          </a:p>
          <a:p>
            <a:pPr algn="just"/>
            <a:endParaRPr lang="pt-BR" sz="2400" dirty="0"/>
          </a:p>
          <a:p>
            <a:pPr algn="just"/>
            <a:r>
              <a:rPr lang="pt-BR" sz="2400" dirty="0" smtClean="0"/>
              <a:t>A </a:t>
            </a:r>
            <a:r>
              <a:rPr lang="pt-BR" sz="2400" dirty="0"/>
              <a:t>obesidade tem se mostrado responsável pelo aumento de 30 a 50% na taxa de acometimento de câncer de mama em mulheres na pós-menopausa.</a:t>
            </a:r>
          </a:p>
          <a:p>
            <a:pPr marL="101598" indent="0">
              <a:buNone/>
            </a:pPr>
            <a:endParaRPr sz="2400" dirty="0"/>
          </a:p>
        </p:txBody>
      </p:sp>
      <p:sp>
        <p:nvSpPr>
          <p:cNvPr id="107" name="Google Shape;107;p17"/>
          <p:cNvSpPr txBox="1">
            <a:spLocks noGrp="1"/>
          </p:cNvSpPr>
          <p:nvPr>
            <p:ph type="sldNum" idx="12"/>
          </p:nvPr>
        </p:nvSpPr>
        <p:spPr>
          <a:xfrm>
            <a:off x="11565433" y="6231533"/>
            <a:ext cx="626400" cy="626400"/>
          </a:xfrm>
          <a:prstGeom prst="rect">
            <a:avLst/>
          </a:prstGeom>
        </p:spPr>
        <p:txBody>
          <a:bodyPr spcFirstLastPara="1" vert="horz" wrap="square" lIns="0" tIns="0" rIns="0" bIns="0" rtlCol="0" anchor="ctr" anchorCtr="0">
            <a:noAutofit/>
          </a:bodyPr>
          <a:lstStyle/>
          <a:p>
            <a:pPr algn="ctr"/>
            <a:fld id="{00000000-1234-1234-1234-123412341234}" type="slidenum">
              <a:rPr lang="en"/>
              <a:pPr algn="ct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1"/>
          <p:cNvSpPr txBox="1">
            <a:spLocks noGrp="1"/>
          </p:cNvSpPr>
          <p:nvPr>
            <p:ph type="title"/>
          </p:nvPr>
        </p:nvSpPr>
        <p:spPr>
          <a:xfrm>
            <a:off x="406400" y="473433"/>
            <a:ext cx="8013700" cy="944400"/>
          </a:xfrm>
          <a:prstGeom prst="rect">
            <a:avLst/>
          </a:prstGeom>
        </p:spPr>
        <p:txBody>
          <a:bodyPr spcFirstLastPara="1" vert="horz" wrap="square" lIns="0" tIns="0" rIns="0" bIns="0" rtlCol="0" anchor="ctr" anchorCtr="0">
            <a:noAutofit/>
          </a:bodyPr>
          <a:lstStyle/>
          <a:p>
            <a:pPr>
              <a:buClr>
                <a:schemeClr val="dk1"/>
              </a:buClr>
              <a:buSzPts val="1100"/>
            </a:pPr>
            <a:r>
              <a:rPr lang="pt-BR" b="1" dirty="0">
                <a:solidFill>
                  <a:srgbClr val="05B3F1"/>
                </a:solidFill>
              </a:rPr>
              <a:t>Utilização da Rede Neural no diagnóstico de câncer</a:t>
            </a:r>
          </a:p>
        </p:txBody>
      </p:sp>
      <p:sp>
        <p:nvSpPr>
          <p:cNvPr id="158" name="Google Shape;158;p21"/>
          <p:cNvSpPr txBox="1">
            <a:spLocks noGrp="1"/>
          </p:cNvSpPr>
          <p:nvPr>
            <p:ph type="sldNum" idx="12"/>
          </p:nvPr>
        </p:nvSpPr>
        <p:spPr>
          <a:xfrm>
            <a:off x="11565433" y="6231533"/>
            <a:ext cx="626400" cy="626400"/>
          </a:xfrm>
          <a:prstGeom prst="rect">
            <a:avLst/>
          </a:prstGeom>
        </p:spPr>
        <p:txBody>
          <a:bodyPr spcFirstLastPara="1" vert="horz" wrap="square" lIns="0" tIns="0" rIns="0" bIns="0" rtlCol="0" anchor="ctr" anchorCtr="0">
            <a:noAutofit/>
          </a:bodyPr>
          <a:lstStyle/>
          <a:p>
            <a:pPr algn="ctr"/>
            <a:fld id="{00000000-1234-1234-1234-123412341234}" type="slidenum">
              <a:rPr lang="en"/>
              <a:pPr algn="ctr"/>
              <a:t>5</a:t>
            </a:fld>
            <a:endParaRPr/>
          </a:p>
        </p:txBody>
      </p:sp>
      <p:pic>
        <p:nvPicPr>
          <p:cNvPr id="4" name="Imagem 3" descr="Teclado de computador&#10;&#10;Descrição gerada automaticamente">
            <a:extLst>
              <a:ext uri="{FF2B5EF4-FFF2-40B4-BE49-F238E27FC236}">
                <a16:creationId xmlns:a16="http://schemas.microsoft.com/office/drawing/2014/main" id="{7324D7F2-739E-47B5-A3E8-11D9C14D41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8058" y="1936467"/>
            <a:ext cx="4600575" cy="3068548"/>
          </a:xfrm>
          <a:prstGeom prst="rect">
            <a:avLst/>
          </a:prstGeom>
          <a:ln>
            <a:noFill/>
          </a:ln>
          <a:effectLst>
            <a:outerShdw blurRad="190500" algn="tl" rotWithShape="0">
              <a:srgbClr val="000000">
                <a:alpha val="70000"/>
              </a:srgbClr>
            </a:outerShdw>
          </a:effectLst>
        </p:spPr>
      </p:pic>
      <p:sp>
        <p:nvSpPr>
          <p:cNvPr id="7" name="Espaço Reservado para Texto 5">
            <a:extLst>
              <a:ext uri="{FF2B5EF4-FFF2-40B4-BE49-F238E27FC236}">
                <a16:creationId xmlns:a16="http://schemas.microsoft.com/office/drawing/2014/main" id="{A11D1A33-E45D-4DFD-959E-3EE8F2B8D7DD}"/>
              </a:ext>
            </a:extLst>
          </p:cNvPr>
          <p:cNvSpPr>
            <a:spLocks noGrp="1"/>
          </p:cNvSpPr>
          <p:nvPr>
            <p:ph type="body" idx="1"/>
          </p:nvPr>
        </p:nvSpPr>
        <p:spPr>
          <a:xfrm>
            <a:off x="680403" y="1936466"/>
            <a:ext cx="6130300" cy="4516885"/>
          </a:xfrm>
        </p:spPr>
        <p:txBody>
          <a:bodyPr/>
          <a:lstStyle/>
          <a:p>
            <a:pPr algn="just"/>
            <a:r>
              <a:rPr lang="pt-BR" sz="2400" dirty="0"/>
              <a:t>O uso de inteligência artificial na área médica é cada vez mais comum na atualidade. A IBM por exemplo está utilizando IA para projetar as chances de uma mulher desenvolver câncer de mama maligno dentro de um ano, treinando uma rede neural com imagens anônimas de mamografias e dados clínicos, permitindo que o algoritmo conseguisse fazer comparações com precisão. </a:t>
            </a:r>
          </a:p>
          <a:p>
            <a:endParaRPr lang="pt-BR"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7"/>
          <p:cNvSpPr txBox="1">
            <a:spLocks noGrp="1"/>
          </p:cNvSpPr>
          <p:nvPr>
            <p:ph type="title"/>
          </p:nvPr>
        </p:nvSpPr>
        <p:spPr>
          <a:xfrm>
            <a:off x="406400" y="473433"/>
            <a:ext cx="11299600" cy="944400"/>
          </a:xfrm>
          <a:prstGeom prst="rect">
            <a:avLst/>
          </a:prstGeom>
        </p:spPr>
        <p:txBody>
          <a:bodyPr spcFirstLastPara="1" vert="horz" wrap="square" lIns="0" tIns="0" rIns="0" bIns="0" rtlCol="0" anchor="ctr" anchorCtr="0">
            <a:noAutofit/>
          </a:bodyPr>
          <a:lstStyle/>
          <a:p>
            <a:pPr>
              <a:buClr>
                <a:schemeClr val="dk1"/>
              </a:buClr>
              <a:buSzPts val="1100"/>
            </a:pPr>
            <a:r>
              <a:rPr lang="pt-BR" b="1" dirty="0" err="1">
                <a:solidFill>
                  <a:srgbClr val="05B3F1"/>
                </a:solidFill>
              </a:rPr>
              <a:t>Dataset</a:t>
            </a:r>
            <a:endParaRPr lang="pt-BR" b="1" dirty="0">
              <a:solidFill>
                <a:srgbClr val="05B3F1"/>
              </a:solidFill>
            </a:endParaRPr>
          </a:p>
        </p:txBody>
      </p:sp>
      <p:sp>
        <p:nvSpPr>
          <p:cNvPr id="106" name="Google Shape;106;p17"/>
          <p:cNvSpPr txBox="1">
            <a:spLocks noGrp="1"/>
          </p:cNvSpPr>
          <p:nvPr>
            <p:ph type="body" idx="1"/>
          </p:nvPr>
        </p:nvSpPr>
        <p:spPr>
          <a:xfrm>
            <a:off x="723900" y="1417833"/>
            <a:ext cx="10525125" cy="4813567"/>
          </a:xfrm>
          <a:prstGeom prst="rect">
            <a:avLst/>
          </a:prstGeom>
        </p:spPr>
        <p:txBody>
          <a:bodyPr spcFirstLastPara="1" vert="horz" wrap="square" lIns="0" tIns="0" rIns="0" bIns="0" rtlCol="0" anchor="t" anchorCtr="0">
            <a:noAutofit/>
          </a:bodyPr>
          <a:lstStyle/>
          <a:p>
            <a:pPr marL="101598" indent="0" algn="just">
              <a:buNone/>
            </a:pPr>
            <a:r>
              <a:rPr lang="pt-BR" sz="2400" b="1" dirty="0"/>
              <a:t>• BMI (IMC)</a:t>
            </a:r>
          </a:p>
          <a:p>
            <a:pPr marL="101598" indent="0" algn="just">
              <a:buNone/>
            </a:pPr>
            <a:r>
              <a:rPr lang="pt-BR" sz="2000" dirty="0"/>
              <a:t>O IMC (Índice de Massa Corporal) é uma ferramenta usada para detectar casos de obesidade ou desnutrição, principalmente em estudos que envolvem grandes populações.</a:t>
            </a:r>
          </a:p>
          <a:p>
            <a:pPr marL="101598" indent="0" algn="just">
              <a:buNone/>
            </a:pPr>
            <a:endParaRPr lang="pt-BR" sz="2000" b="1" dirty="0"/>
          </a:p>
          <a:p>
            <a:pPr marL="101598" indent="0" algn="just">
              <a:buNone/>
            </a:pPr>
            <a:r>
              <a:rPr lang="pt-BR" sz="2400" b="1" dirty="0"/>
              <a:t>• Glicose</a:t>
            </a:r>
          </a:p>
          <a:p>
            <a:pPr marL="101598" indent="0" algn="just">
              <a:buNone/>
            </a:pPr>
            <a:r>
              <a:rPr lang="pt-BR" sz="2400" dirty="0"/>
              <a:t>Quantidades elevadas de </a:t>
            </a:r>
            <a:r>
              <a:rPr lang="pt-BR" sz="2400" dirty="0" smtClean="0"/>
              <a:t>glicose podem </a:t>
            </a:r>
            <a:r>
              <a:rPr lang="pt-BR" sz="2400" dirty="0"/>
              <a:t>aumentar o risco de câncer de </a:t>
            </a:r>
            <a:r>
              <a:rPr lang="pt-BR" sz="2400" dirty="0" smtClean="0"/>
              <a:t>mama</a:t>
            </a:r>
          </a:p>
          <a:p>
            <a:pPr marL="101598" indent="0" algn="just">
              <a:buNone/>
            </a:pPr>
            <a:endParaRPr lang="pt-BR" sz="2400" dirty="0" smtClean="0"/>
          </a:p>
          <a:p>
            <a:pPr marL="101598" indent="0" algn="just">
              <a:buNone/>
            </a:pPr>
            <a:r>
              <a:rPr lang="pt-BR" sz="2400" b="1" dirty="0"/>
              <a:t>• Insulina</a:t>
            </a:r>
          </a:p>
          <a:p>
            <a:pPr marL="101598" indent="0" algn="just">
              <a:buNone/>
            </a:pPr>
            <a:r>
              <a:rPr lang="pt-BR" sz="2400" dirty="0"/>
              <a:t>Já foi comprovado que as mulheres com câncer de mama estavam com as taxas de peptídeo C, substância obtida quando a insulina é processada no organismo, mais altas do que o outro grupo que não tinha a doença.</a:t>
            </a:r>
          </a:p>
          <a:p>
            <a:pPr marL="101598" indent="0" algn="just">
              <a:buNone/>
            </a:pPr>
            <a:endParaRPr lang="pt-BR" sz="2400" dirty="0"/>
          </a:p>
        </p:txBody>
      </p:sp>
      <p:sp>
        <p:nvSpPr>
          <p:cNvPr id="107" name="Google Shape;107;p17"/>
          <p:cNvSpPr txBox="1">
            <a:spLocks noGrp="1"/>
          </p:cNvSpPr>
          <p:nvPr>
            <p:ph type="sldNum" idx="12"/>
          </p:nvPr>
        </p:nvSpPr>
        <p:spPr>
          <a:xfrm>
            <a:off x="11565433" y="6231533"/>
            <a:ext cx="626400" cy="626400"/>
          </a:xfrm>
          <a:prstGeom prst="rect">
            <a:avLst/>
          </a:prstGeom>
        </p:spPr>
        <p:txBody>
          <a:bodyPr spcFirstLastPara="1" vert="horz" wrap="square" lIns="0" tIns="0" rIns="0" bIns="0" rtlCol="0" anchor="ctr" anchorCtr="0">
            <a:noAutofit/>
          </a:bodyPr>
          <a:lstStyle/>
          <a:p>
            <a:pPr algn="ctr"/>
            <a:fld id="{00000000-1234-1234-1234-123412341234}" type="slidenum">
              <a:rPr lang="en"/>
              <a:pPr algn="ctr"/>
              <a:t>6</a:t>
            </a:fld>
            <a:endParaRPr/>
          </a:p>
        </p:txBody>
      </p:sp>
    </p:spTree>
    <p:extLst>
      <p:ext uri="{BB962C8B-B14F-4D97-AF65-F5344CB8AC3E}">
        <p14:creationId xmlns:p14="http://schemas.microsoft.com/office/powerpoint/2010/main" val="10054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7"/>
          <p:cNvSpPr txBox="1">
            <a:spLocks noGrp="1"/>
          </p:cNvSpPr>
          <p:nvPr>
            <p:ph type="title"/>
          </p:nvPr>
        </p:nvSpPr>
        <p:spPr>
          <a:xfrm>
            <a:off x="406400" y="473433"/>
            <a:ext cx="11299600" cy="944400"/>
          </a:xfrm>
          <a:prstGeom prst="rect">
            <a:avLst/>
          </a:prstGeom>
        </p:spPr>
        <p:txBody>
          <a:bodyPr spcFirstLastPara="1" vert="horz" wrap="square" lIns="0" tIns="0" rIns="0" bIns="0" rtlCol="0" anchor="ctr" anchorCtr="0">
            <a:noAutofit/>
          </a:bodyPr>
          <a:lstStyle/>
          <a:p>
            <a:pPr>
              <a:buClr>
                <a:schemeClr val="dk1"/>
              </a:buClr>
              <a:buSzPts val="1100"/>
            </a:pPr>
            <a:r>
              <a:rPr lang="pt-BR" b="1" dirty="0" err="1">
                <a:solidFill>
                  <a:srgbClr val="05B3F1"/>
                </a:solidFill>
              </a:rPr>
              <a:t>Dataset</a:t>
            </a:r>
            <a:endParaRPr lang="pt-BR" b="1" dirty="0">
              <a:solidFill>
                <a:srgbClr val="05B3F1"/>
              </a:solidFill>
            </a:endParaRPr>
          </a:p>
        </p:txBody>
      </p:sp>
      <p:sp>
        <p:nvSpPr>
          <p:cNvPr id="106" name="Google Shape;106;p17"/>
          <p:cNvSpPr txBox="1">
            <a:spLocks noGrp="1"/>
          </p:cNvSpPr>
          <p:nvPr>
            <p:ph type="body" idx="1"/>
          </p:nvPr>
        </p:nvSpPr>
        <p:spPr>
          <a:xfrm>
            <a:off x="762000" y="1417833"/>
            <a:ext cx="10439400" cy="4631200"/>
          </a:xfrm>
          <a:prstGeom prst="rect">
            <a:avLst/>
          </a:prstGeom>
        </p:spPr>
        <p:txBody>
          <a:bodyPr spcFirstLastPara="1" vert="horz" wrap="square" lIns="0" tIns="0" rIns="0" bIns="0" rtlCol="0" anchor="t" anchorCtr="0">
            <a:noAutofit/>
          </a:bodyPr>
          <a:lstStyle/>
          <a:p>
            <a:pPr marL="101598" indent="0" algn="just">
              <a:buNone/>
            </a:pPr>
            <a:r>
              <a:rPr lang="pt-BR" sz="2400" b="1" dirty="0" smtClean="0"/>
              <a:t>• </a:t>
            </a:r>
            <a:r>
              <a:rPr lang="pt-BR" sz="2400" b="1" dirty="0" err="1"/>
              <a:t>Homa</a:t>
            </a:r>
            <a:endParaRPr lang="pt-BR" sz="2400" b="1" dirty="0"/>
          </a:p>
          <a:p>
            <a:pPr marL="101598" indent="0" algn="just">
              <a:buNone/>
            </a:pPr>
            <a:r>
              <a:rPr lang="pt-BR" sz="2000" dirty="0"/>
              <a:t>O Índice de </a:t>
            </a:r>
            <a:r>
              <a:rPr lang="pt-BR" sz="2000" dirty="0" err="1"/>
              <a:t>Homa</a:t>
            </a:r>
            <a:r>
              <a:rPr lang="pt-BR" sz="2000" dirty="0"/>
              <a:t> é uma medida que aparece no resultado do exame de sangue que serve para avaliar a resistência à insulina</a:t>
            </a:r>
          </a:p>
          <a:p>
            <a:pPr marL="101598" indent="0" algn="just">
              <a:buNone/>
            </a:pPr>
            <a:endParaRPr lang="pt-BR" sz="2000" dirty="0"/>
          </a:p>
          <a:p>
            <a:pPr marL="101598" indent="0" algn="just">
              <a:buNone/>
            </a:pPr>
            <a:r>
              <a:rPr lang="pt-BR" sz="2400" b="1" dirty="0"/>
              <a:t>• Leptina</a:t>
            </a:r>
          </a:p>
          <a:p>
            <a:pPr marL="101598" indent="0" algn="just">
              <a:buNone/>
            </a:pPr>
            <a:r>
              <a:rPr lang="pt-BR" sz="2000" dirty="0"/>
              <a:t>Taxas sanguíneas elevadas de leptina, o hormônio da obesidade, podem ser "o elo perdido" entre a obesidade e o aumento do risco de desenvolver câncer de mama, sugere um novo estudo</a:t>
            </a:r>
            <a:r>
              <a:rPr lang="pt-BR" sz="2000" dirty="0" smtClean="0"/>
              <a:t>.</a:t>
            </a:r>
          </a:p>
          <a:p>
            <a:pPr marL="101598" indent="0" algn="just">
              <a:buNone/>
            </a:pPr>
            <a:endParaRPr lang="pt-BR" sz="2400" b="1" dirty="0" smtClean="0"/>
          </a:p>
          <a:p>
            <a:pPr marL="101598" indent="0" algn="just">
              <a:buNone/>
            </a:pPr>
            <a:r>
              <a:rPr lang="pt-BR" sz="2400" b="1" dirty="0" smtClean="0"/>
              <a:t>• </a:t>
            </a:r>
            <a:r>
              <a:rPr lang="pt-BR" sz="2400" b="1" dirty="0" err="1"/>
              <a:t>Resistina</a:t>
            </a:r>
            <a:endParaRPr lang="pt-BR" sz="2400" b="1" dirty="0"/>
          </a:p>
          <a:p>
            <a:pPr marL="101598" indent="0" algn="just">
              <a:buNone/>
            </a:pPr>
            <a:r>
              <a:rPr lang="pt-BR" sz="2000" dirty="0"/>
              <a:t>As concentrações de várias </a:t>
            </a:r>
            <a:r>
              <a:rPr lang="pt-BR" sz="2000" dirty="0" err="1"/>
              <a:t>adipocitocinas</a:t>
            </a:r>
            <a:r>
              <a:rPr lang="pt-BR" sz="2000" dirty="0"/>
              <a:t> elevam-se na obesidade e têm sido relacionadas à hipertensão, ao prejuízo da </a:t>
            </a:r>
            <a:r>
              <a:rPr lang="pt-BR" sz="2000" dirty="0" err="1"/>
              <a:t>fibrinólise</a:t>
            </a:r>
            <a:r>
              <a:rPr lang="pt-BR" sz="2000" dirty="0"/>
              <a:t> e à resistência à insulina.</a:t>
            </a:r>
          </a:p>
          <a:p>
            <a:pPr marL="101598" indent="0" algn="just">
              <a:buNone/>
            </a:pPr>
            <a:endParaRPr sz="2000" dirty="0"/>
          </a:p>
        </p:txBody>
      </p:sp>
      <p:sp>
        <p:nvSpPr>
          <p:cNvPr id="107" name="Google Shape;107;p17"/>
          <p:cNvSpPr txBox="1">
            <a:spLocks noGrp="1"/>
          </p:cNvSpPr>
          <p:nvPr>
            <p:ph type="sldNum" idx="12"/>
          </p:nvPr>
        </p:nvSpPr>
        <p:spPr>
          <a:xfrm>
            <a:off x="11565433" y="6231533"/>
            <a:ext cx="626400" cy="626400"/>
          </a:xfrm>
          <a:prstGeom prst="rect">
            <a:avLst/>
          </a:prstGeom>
        </p:spPr>
        <p:txBody>
          <a:bodyPr spcFirstLastPara="1" vert="horz" wrap="square" lIns="0" tIns="0" rIns="0" bIns="0" rtlCol="0" anchor="ctr" anchorCtr="0">
            <a:noAutofit/>
          </a:bodyPr>
          <a:lstStyle/>
          <a:p>
            <a:pPr algn="ctr"/>
            <a:fld id="{00000000-1234-1234-1234-123412341234}" type="slidenum">
              <a:rPr lang="en"/>
              <a:pPr algn="ctr"/>
              <a:t>7</a:t>
            </a:fld>
            <a:endParaRPr/>
          </a:p>
        </p:txBody>
      </p:sp>
    </p:spTree>
    <p:extLst>
      <p:ext uri="{BB962C8B-B14F-4D97-AF65-F5344CB8AC3E}">
        <p14:creationId xmlns:p14="http://schemas.microsoft.com/office/powerpoint/2010/main" val="2934757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7"/>
          <p:cNvSpPr txBox="1">
            <a:spLocks noGrp="1"/>
          </p:cNvSpPr>
          <p:nvPr>
            <p:ph type="title"/>
          </p:nvPr>
        </p:nvSpPr>
        <p:spPr>
          <a:xfrm>
            <a:off x="406400" y="473433"/>
            <a:ext cx="11299600" cy="944400"/>
          </a:xfrm>
          <a:prstGeom prst="rect">
            <a:avLst/>
          </a:prstGeom>
        </p:spPr>
        <p:txBody>
          <a:bodyPr spcFirstLastPara="1" vert="horz" wrap="square" lIns="0" tIns="0" rIns="0" bIns="0" rtlCol="0" anchor="ctr" anchorCtr="0">
            <a:noAutofit/>
          </a:bodyPr>
          <a:lstStyle/>
          <a:p>
            <a:pPr>
              <a:buClr>
                <a:schemeClr val="dk1"/>
              </a:buClr>
              <a:buSzPts val="1100"/>
            </a:pPr>
            <a:r>
              <a:rPr lang="pt-BR" b="1" dirty="0" err="1">
                <a:solidFill>
                  <a:srgbClr val="05B3F1"/>
                </a:solidFill>
              </a:rPr>
              <a:t>Dataset</a:t>
            </a:r>
            <a:endParaRPr lang="pt-BR" b="1" dirty="0">
              <a:solidFill>
                <a:srgbClr val="05B3F1"/>
              </a:solidFill>
            </a:endParaRPr>
          </a:p>
        </p:txBody>
      </p:sp>
      <p:sp>
        <p:nvSpPr>
          <p:cNvPr id="106" name="Google Shape;106;p17"/>
          <p:cNvSpPr txBox="1">
            <a:spLocks noGrp="1"/>
          </p:cNvSpPr>
          <p:nvPr>
            <p:ph type="body" idx="1"/>
          </p:nvPr>
        </p:nvSpPr>
        <p:spPr>
          <a:xfrm>
            <a:off x="762000" y="1417833"/>
            <a:ext cx="10439400" cy="4631200"/>
          </a:xfrm>
          <a:prstGeom prst="rect">
            <a:avLst/>
          </a:prstGeom>
        </p:spPr>
        <p:txBody>
          <a:bodyPr spcFirstLastPara="1" vert="horz" wrap="square" lIns="0" tIns="0" rIns="0" bIns="0" rtlCol="0" anchor="t" anchorCtr="0">
            <a:noAutofit/>
          </a:bodyPr>
          <a:lstStyle/>
          <a:p>
            <a:pPr marL="101598" indent="0" algn="just">
              <a:buNone/>
            </a:pPr>
            <a:r>
              <a:rPr lang="pt-BR" sz="2400" b="1" dirty="0"/>
              <a:t>• </a:t>
            </a:r>
            <a:r>
              <a:rPr lang="pt-BR" sz="2400" b="1" dirty="0" err="1"/>
              <a:t>Adiponectina</a:t>
            </a:r>
            <a:endParaRPr lang="pt-BR" sz="2400" b="1" dirty="0"/>
          </a:p>
          <a:p>
            <a:pPr marL="101598" indent="0" algn="just">
              <a:buNone/>
            </a:pPr>
            <a:r>
              <a:rPr lang="pt-BR" sz="2000" dirty="0" smtClean="0"/>
              <a:t>Por </a:t>
            </a:r>
            <a:r>
              <a:rPr lang="pt-BR" sz="2000" dirty="0"/>
              <a:t>outro lado, as </a:t>
            </a:r>
            <a:r>
              <a:rPr lang="pt-BR" sz="2000" dirty="0" err="1"/>
              <a:t>adipocinas</a:t>
            </a:r>
            <a:r>
              <a:rPr lang="pt-BR" sz="2000" dirty="0"/>
              <a:t> soro </a:t>
            </a:r>
            <a:r>
              <a:rPr lang="pt-BR" sz="2000" dirty="0" err="1"/>
              <a:t>amiloíde</a:t>
            </a:r>
            <a:r>
              <a:rPr lang="pt-BR" sz="2000" dirty="0"/>
              <a:t> A (SAA) e </a:t>
            </a:r>
            <a:r>
              <a:rPr lang="pt-BR" sz="2000" dirty="0" err="1"/>
              <a:t>adiponectina</a:t>
            </a:r>
            <a:r>
              <a:rPr lang="pt-BR" sz="2000" dirty="0"/>
              <a:t>, secretadas pelo tecido adiposo, apresentam, respectivamente, associação positiva e negativa com a obesidade. Adicionalmente, muitos estudos voltados para a instalação e progressão do câncer de mama na pós-menopausa destacam a importância das </a:t>
            </a:r>
            <a:r>
              <a:rPr lang="pt-BR" sz="2000" dirty="0" err="1"/>
              <a:t>adipocinas</a:t>
            </a:r>
            <a:r>
              <a:rPr lang="pt-BR" sz="2000" dirty="0"/>
              <a:t> secretadas pelo tecido adiposo nestes processos.</a:t>
            </a:r>
          </a:p>
          <a:p>
            <a:pPr marL="101598" indent="0" algn="just">
              <a:buNone/>
            </a:pPr>
            <a:endParaRPr lang="pt-BR" sz="2000" dirty="0"/>
          </a:p>
          <a:p>
            <a:pPr marL="101598" indent="0" algn="just">
              <a:buNone/>
            </a:pPr>
            <a:r>
              <a:rPr lang="pt-BR" sz="2400" b="1" dirty="0"/>
              <a:t>• MPC.1</a:t>
            </a:r>
          </a:p>
          <a:p>
            <a:pPr marL="101598" indent="0" algn="just">
              <a:buNone/>
            </a:pPr>
            <a:r>
              <a:rPr lang="pt-BR" sz="2000" dirty="0"/>
              <a:t>A </a:t>
            </a:r>
            <a:r>
              <a:rPr lang="pt-BR" sz="2000" dirty="0" err="1"/>
              <a:t>Monocyte</a:t>
            </a:r>
            <a:r>
              <a:rPr lang="pt-BR" sz="2000" dirty="0"/>
              <a:t> </a:t>
            </a:r>
            <a:r>
              <a:rPr lang="pt-BR" sz="2000" dirty="0" err="1"/>
              <a:t>Chemoattractant</a:t>
            </a:r>
            <a:r>
              <a:rPr lang="pt-BR" sz="2000" dirty="0"/>
              <a:t> Protein-1 (MCP-1) é um marcador associado ao triplo negativo e pode </a:t>
            </a:r>
            <a:r>
              <a:rPr lang="pt-BR" sz="2000" dirty="0" smtClean="0"/>
              <a:t>desempenhar </a:t>
            </a:r>
            <a:r>
              <a:rPr lang="pt-BR" sz="2000" dirty="0"/>
              <a:t>um papel fundamental na progressão da doença pelo TNBC</a:t>
            </a:r>
            <a:r>
              <a:rPr lang="pt-BR" sz="2000" dirty="0" smtClean="0"/>
              <a:t>.</a:t>
            </a:r>
          </a:p>
          <a:p>
            <a:pPr marL="101598" indent="0" algn="just">
              <a:buNone/>
            </a:pPr>
            <a:endParaRPr lang="pt-BR" sz="2000" dirty="0"/>
          </a:p>
          <a:p>
            <a:pPr marL="101598" indent="0" algn="just">
              <a:buNone/>
            </a:pPr>
            <a:r>
              <a:rPr lang="pt-BR" sz="2400" b="1" dirty="0" smtClean="0"/>
              <a:t>• Classificação</a:t>
            </a:r>
          </a:p>
          <a:p>
            <a:pPr marL="101598" indent="0" algn="just">
              <a:buNone/>
            </a:pPr>
            <a:r>
              <a:rPr lang="pt-BR" sz="2000" dirty="0" smtClean="0"/>
              <a:t>1 = Exames de Rotina</a:t>
            </a:r>
          </a:p>
          <a:p>
            <a:pPr marL="101598" indent="0" algn="just">
              <a:buNone/>
            </a:pPr>
            <a:r>
              <a:rPr lang="pt-BR" sz="2000" dirty="0" smtClean="0"/>
              <a:t>2 = Pacientes </a:t>
            </a:r>
            <a:endParaRPr lang="pt-BR" sz="1600" dirty="0" smtClean="0"/>
          </a:p>
        </p:txBody>
      </p:sp>
      <p:sp>
        <p:nvSpPr>
          <p:cNvPr id="107" name="Google Shape;107;p17"/>
          <p:cNvSpPr txBox="1">
            <a:spLocks noGrp="1"/>
          </p:cNvSpPr>
          <p:nvPr>
            <p:ph type="sldNum" idx="12"/>
          </p:nvPr>
        </p:nvSpPr>
        <p:spPr>
          <a:xfrm>
            <a:off x="11565433" y="6231533"/>
            <a:ext cx="626400" cy="626400"/>
          </a:xfrm>
          <a:prstGeom prst="rect">
            <a:avLst/>
          </a:prstGeom>
        </p:spPr>
        <p:txBody>
          <a:bodyPr spcFirstLastPara="1" vert="horz" wrap="square" lIns="0" tIns="0" rIns="0" bIns="0" rtlCol="0" anchor="ctr" anchorCtr="0">
            <a:noAutofit/>
          </a:bodyPr>
          <a:lstStyle/>
          <a:p>
            <a:pPr algn="ctr"/>
            <a:fld id="{00000000-1234-1234-1234-123412341234}" type="slidenum">
              <a:rPr lang="en"/>
              <a:pPr algn="ctr"/>
              <a:t>8</a:t>
            </a:fld>
            <a:endParaRPr/>
          </a:p>
        </p:txBody>
      </p:sp>
    </p:spTree>
    <p:extLst>
      <p:ext uri="{BB962C8B-B14F-4D97-AF65-F5344CB8AC3E}">
        <p14:creationId xmlns:p14="http://schemas.microsoft.com/office/powerpoint/2010/main" val="960888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solidFill>
                  <a:srgbClr val="05B3F1"/>
                </a:solidFill>
              </a:rPr>
              <a:t>Exercícios </a:t>
            </a:r>
            <a:r>
              <a:rPr lang="pt-BR" b="1" dirty="0" err="1" smtClean="0">
                <a:solidFill>
                  <a:srgbClr val="05B3F1"/>
                </a:solidFill>
              </a:rPr>
              <a:t>Colab</a:t>
            </a:r>
            <a:endParaRPr lang="pt-BR" dirty="0">
              <a:solidFill>
                <a:srgbClr val="05B3F1"/>
              </a:solidFill>
            </a:endParaRPr>
          </a:p>
        </p:txBody>
      </p:sp>
      <p:sp>
        <p:nvSpPr>
          <p:cNvPr id="3" name="Espaço Reservado para Texto 2"/>
          <p:cNvSpPr>
            <a:spLocks noGrp="1"/>
          </p:cNvSpPr>
          <p:nvPr>
            <p:ph type="body" idx="1"/>
          </p:nvPr>
        </p:nvSpPr>
        <p:spPr>
          <a:xfrm>
            <a:off x="406400" y="1600200"/>
            <a:ext cx="3719286" cy="4631200"/>
          </a:xfrm>
        </p:spPr>
        <p:txBody>
          <a:bodyPr/>
          <a:lstStyle/>
          <a:p>
            <a:pPr>
              <a:lnSpc>
                <a:spcPct val="150000"/>
              </a:lnSpc>
            </a:pPr>
            <a:r>
              <a:rPr lang="pt-BR" sz="2000" dirty="0" err="1" smtClean="0"/>
              <a:t>Dataset</a:t>
            </a:r>
            <a:endParaRPr lang="pt-BR" sz="2000" dirty="0" smtClean="0"/>
          </a:p>
          <a:p>
            <a:pPr>
              <a:lnSpc>
                <a:spcPct val="150000"/>
              </a:lnSpc>
            </a:pPr>
            <a:endParaRPr lang="pt-BR" sz="2000" dirty="0"/>
          </a:p>
        </p:txBody>
      </p:sp>
      <p:pic>
        <p:nvPicPr>
          <p:cNvPr id="5" name="Imagem 4"/>
          <p:cNvPicPr>
            <a:picLocks noChangeAspect="1"/>
          </p:cNvPicPr>
          <p:nvPr/>
        </p:nvPicPr>
        <p:blipFill>
          <a:blip r:embed="rId2"/>
          <a:stretch>
            <a:fillRect/>
          </a:stretch>
        </p:blipFill>
        <p:spPr>
          <a:xfrm>
            <a:off x="2164215" y="2251309"/>
            <a:ext cx="9234384" cy="3980091"/>
          </a:xfrm>
          <a:prstGeom prst="rect">
            <a:avLst/>
          </a:prstGeom>
        </p:spPr>
      </p:pic>
    </p:spTree>
    <p:extLst>
      <p:ext uri="{BB962C8B-B14F-4D97-AF65-F5344CB8AC3E}">
        <p14:creationId xmlns:p14="http://schemas.microsoft.com/office/powerpoint/2010/main" val="1721920550"/>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TotalTime>
  <Words>598</Words>
  <Application>Microsoft Office PowerPoint</Application>
  <PresentationFormat>Widescreen</PresentationFormat>
  <Paragraphs>74</Paragraphs>
  <Slides>16</Slides>
  <Notes>8</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16</vt:i4>
      </vt:variant>
    </vt:vector>
  </HeadingPairs>
  <TitlesOfParts>
    <vt:vector size="21" baseType="lpstr">
      <vt:lpstr>Arial</vt:lpstr>
      <vt:lpstr>Calibri</vt:lpstr>
      <vt:lpstr>Calibri Light</vt:lpstr>
      <vt:lpstr>Wingdings</vt:lpstr>
      <vt:lpstr>Tema do Office</vt:lpstr>
      <vt:lpstr>Redes neurais artificiais:  Aplicação no diagnóstico de câncer de mama em pessoas com obesidade.</vt:lpstr>
      <vt:lpstr>Índice</vt:lpstr>
      <vt:lpstr>Apresentação do PowerPoint</vt:lpstr>
      <vt:lpstr>Apresentação do Problema</vt:lpstr>
      <vt:lpstr>Utilização da Rede Neural no diagnóstico de câncer</vt:lpstr>
      <vt:lpstr>Dataset</vt:lpstr>
      <vt:lpstr>Dataset</vt:lpstr>
      <vt:lpstr>Dataset</vt:lpstr>
      <vt:lpstr>Exercícios Colab</vt:lpstr>
      <vt:lpstr>Exercícios Colab</vt:lpstr>
      <vt:lpstr>Exercícios Colab</vt:lpstr>
      <vt:lpstr>Exercícios Colab</vt:lpstr>
      <vt:lpstr>Exercícios Colab</vt:lpstr>
      <vt:lpstr>Exercícios Colab</vt:lpstr>
      <vt:lpstr>Exercícios Colab</vt:lpstr>
      <vt:lpstr>Conclusão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Utilização da Rede Neural Risco De Cancer De Mama Em Pessoas Obesas (definir título)</dc:title>
  <dc:creator>Matheus Nunes</dc:creator>
  <cp:lastModifiedBy>Aluno</cp:lastModifiedBy>
  <cp:revision>26</cp:revision>
  <dcterms:created xsi:type="dcterms:W3CDTF">2019-12-03T23:03:23Z</dcterms:created>
  <dcterms:modified xsi:type="dcterms:W3CDTF">2019-12-05T15:20:45Z</dcterms:modified>
</cp:coreProperties>
</file>