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9144000" cy="6858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CrQIi+ekapjFE91MrQiX/m7w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7bd24548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a7bd24548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038525" y="813207"/>
            <a:ext cx="55786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THE WEB WORK ?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4253218" y="1347394"/>
            <a:ext cx="3179428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3045203" y="2338431"/>
            <a:ext cx="1526797" cy="21811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477700" y="2338431"/>
            <a:ext cx="1526797" cy="21811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4780327" y="3095538"/>
            <a:ext cx="1489046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4827864" y="3524774"/>
            <a:ext cx="1393972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1"/>
          <p:cNvSpPr txBox="1"/>
          <p:nvPr/>
        </p:nvSpPr>
        <p:spPr>
          <a:xfrm>
            <a:off x="3238149" y="4560172"/>
            <a:ext cx="11409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FRONT 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(CLIENT SIDE CODING)  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670646" y="4560172"/>
            <a:ext cx="11409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(SERVER SIDE CODING)  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939016" y="2787762"/>
            <a:ext cx="1140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Request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009624" y="3524774"/>
            <a:ext cx="1140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Response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048699" y="2517984"/>
            <a:ext cx="14443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SMARTPHONE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TABLETTE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560195" y="2657413"/>
            <a:ext cx="1444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162650" y="2466363"/>
            <a:ext cx="1216401" cy="1002269"/>
          </a:xfrm>
          <a:custGeom>
            <a:rect b="b" l="l" r="r" t="t"/>
            <a:pathLst>
              <a:path extrusionOk="0" h="1002269" w="1216401">
                <a:moveTo>
                  <a:pt x="0" y="501135"/>
                </a:moveTo>
                <a:cubicBezTo>
                  <a:pt x="6521" y="175316"/>
                  <a:pt x="318612" y="37306"/>
                  <a:pt x="608201" y="0"/>
                </a:cubicBezTo>
                <a:cubicBezTo>
                  <a:pt x="883243" y="-23011"/>
                  <a:pt x="1230079" y="176410"/>
                  <a:pt x="1216402" y="501135"/>
                </a:cubicBezTo>
                <a:cubicBezTo>
                  <a:pt x="1252528" y="754025"/>
                  <a:pt x="929351" y="1039854"/>
                  <a:pt x="608201" y="1002270"/>
                </a:cubicBezTo>
                <a:cubicBezTo>
                  <a:pt x="263141" y="1032352"/>
                  <a:pt x="30626" y="750966"/>
                  <a:pt x="0" y="501135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842968" y="2506341"/>
            <a:ext cx="796257" cy="656086"/>
          </a:xfrm>
          <a:custGeom>
            <a:rect b="b" l="l" r="r" t="t"/>
            <a:pathLst>
              <a:path extrusionOk="0" h="656086" w="796257">
                <a:moveTo>
                  <a:pt x="0" y="328043"/>
                </a:moveTo>
                <a:cubicBezTo>
                  <a:pt x="2220" y="130173"/>
                  <a:pt x="219294" y="33065"/>
                  <a:pt x="398129" y="0"/>
                </a:cubicBezTo>
                <a:cubicBezTo>
                  <a:pt x="597033" y="-7931"/>
                  <a:pt x="802392" y="125361"/>
                  <a:pt x="796258" y="328043"/>
                </a:cubicBezTo>
                <a:cubicBezTo>
                  <a:pt x="846519" y="475994"/>
                  <a:pt x="596537" y="710801"/>
                  <a:pt x="398129" y="656086"/>
                </a:cubicBezTo>
                <a:cubicBezTo>
                  <a:pt x="164671" y="700676"/>
                  <a:pt x="11746" y="498884"/>
                  <a:pt x="0" y="328043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240947" y="3429000"/>
            <a:ext cx="1086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CLIENT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97910" y="3155442"/>
            <a:ext cx="1086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WEB SERVER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95466" y="2755630"/>
            <a:ext cx="1168956" cy="1168956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2172749" y="3155442"/>
            <a:ext cx="755009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 rot="10800000">
            <a:off x="2172749" y="3401664"/>
            <a:ext cx="755009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1793847" y="2755630"/>
            <a:ext cx="1444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COLLECT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828102" y="3493699"/>
            <a:ext cx="1444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DISPLAY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55918" y="3155442"/>
            <a:ext cx="1444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1115737" y="1354435"/>
            <a:ext cx="7474590" cy="3504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CLIENT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user’s devices that request and render web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programs or systems that run on a special computer ( with special hardware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Their job is to deliver DATA resources or services to others computers 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1212209" y="1900296"/>
            <a:ext cx="813732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1212209" y="3328921"/>
            <a:ext cx="1019263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629174" y="662730"/>
            <a:ext cx="7961153" cy="54528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1954635" y="788040"/>
            <a:ext cx="55786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MERN STACK DEVELOPMENT 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610687" y="2338431"/>
            <a:ext cx="1526797" cy="21811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4253218" y="1347394"/>
            <a:ext cx="2801923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3"/>
          <p:cNvSpPr txBox="1"/>
          <p:nvPr/>
        </p:nvSpPr>
        <p:spPr>
          <a:xfrm>
            <a:off x="1651934" y="2734946"/>
            <a:ext cx="14443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REACT JS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786856" y="3375866"/>
            <a:ext cx="144430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HTML / CSS / JAVA SCRIPT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 BOOTSTRAP</a:t>
            </a:r>
            <a:endParaRPr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803633" y="4637269"/>
            <a:ext cx="11409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FRONT 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(CLIENT SIDE CODING)  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481121" y="2338431"/>
            <a:ext cx="1526797" cy="21811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408416" y="2722969"/>
            <a:ext cx="172812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EXPRESS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 FRAMEWORK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380455" y="3563744"/>
            <a:ext cx="17281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NODE JS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02029" y="4575713"/>
            <a:ext cx="11409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(SERVER SIDE CODING)  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>
            <a:off x="3254930" y="2919369"/>
            <a:ext cx="1125525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3"/>
          <p:cNvCxnSpPr/>
          <p:nvPr/>
        </p:nvCxnSpPr>
        <p:spPr>
          <a:xfrm flipH="1">
            <a:off x="3282895" y="3061523"/>
            <a:ext cx="1083576" cy="1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3"/>
          <p:cNvSpPr/>
          <p:nvPr/>
        </p:nvSpPr>
        <p:spPr>
          <a:xfrm>
            <a:off x="6807994" y="3158682"/>
            <a:ext cx="1087122" cy="108712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494482" y="3563743"/>
            <a:ext cx="17281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 DB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6606168" y="4319514"/>
            <a:ext cx="14683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DATABASE MANGMENT 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 flipH="1" rot="10800000">
            <a:off x="6068551" y="3702242"/>
            <a:ext cx="743449" cy="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 rot="10800000">
            <a:off x="6076756" y="3868407"/>
            <a:ext cx="731238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2072081" y="360202"/>
            <a:ext cx="55786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 YOU NEED TO BE A WEB DEVELOPER ?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4160939" y="1397727"/>
            <a:ext cx="3179428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 txBox="1"/>
          <p:nvPr/>
        </p:nvSpPr>
        <p:spPr>
          <a:xfrm>
            <a:off x="1216404" y="1888804"/>
            <a:ext cx="7474590" cy="561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 TOOLS  THAT EVERY WEB DEVELOPER USES :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3640821" y="2434196"/>
            <a:ext cx="2890007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4"/>
          <p:cNvSpPr txBox="1"/>
          <p:nvPr/>
        </p:nvSpPr>
        <p:spPr>
          <a:xfrm>
            <a:off x="2004968" y="3429000"/>
            <a:ext cx="5645791" cy="1711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EDITOR TO WRITE CODE ( EX : Visual studio code 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TO PREVIEW WHAT WE’RE BUILDING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VERSION CONTROL AND REPOSITORY MANAGE ( GIT AND GITHUB )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208015" y="2941124"/>
            <a:ext cx="7004808" cy="27046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7bd24548_0_0"/>
          <p:cNvSpPr txBox="1"/>
          <p:nvPr/>
        </p:nvSpPr>
        <p:spPr>
          <a:xfrm>
            <a:off x="745100" y="405825"/>
            <a:ext cx="63867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F0F1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did you choose to learn </a:t>
            </a:r>
            <a:endParaRPr sz="2800">
              <a:solidFill>
                <a:srgbClr val="0F0F1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F0F1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web development?</a:t>
            </a:r>
            <a:endParaRPr sz="2800">
              <a:solidFill>
                <a:srgbClr val="0F0F1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g13a7bd24548_0_0"/>
          <p:cNvCxnSpPr/>
          <p:nvPr/>
        </p:nvCxnSpPr>
        <p:spPr>
          <a:xfrm>
            <a:off x="836325" y="1560300"/>
            <a:ext cx="24483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g13a7bd24548_0_0"/>
          <p:cNvSpPr/>
          <p:nvPr/>
        </p:nvSpPr>
        <p:spPr>
          <a:xfrm>
            <a:off x="1192825" y="2667425"/>
            <a:ext cx="7004700" cy="24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3a7bd24548_0_0"/>
          <p:cNvSpPr txBox="1"/>
          <p:nvPr/>
        </p:nvSpPr>
        <p:spPr>
          <a:xfrm>
            <a:off x="1501825" y="3210700"/>
            <a:ext cx="6386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400"/>
              <a:buChar char="●"/>
            </a:pPr>
            <a:r>
              <a:rPr lang="fr-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fr-FR" sz="1650">
                <a:solidFill>
                  <a:srgbClr val="2828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imply I will say that I choose to learn web development because I was so much interested in the computer and technology</a:t>
            </a:r>
            <a:endParaRPr sz="1650">
              <a:solidFill>
                <a:srgbClr val="2828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50"/>
              <a:buFont typeface="Georgia"/>
              <a:buChar char="●"/>
            </a:pPr>
            <a:r>
              <a:rPr lang="fr-FR" sz="1650">
                <a:solidFill>
                  <a:srgbClr val="2828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love solving problems …</a:t>
            </a:r>
            <a:endParaRPr sz="1650">
              <a:solidFill>
                <a:srgbClr val="2828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828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2022-06-28T09:31:18Z</dcterms:created>
  <dc:creator>amine jamoussi</dc:creator>
</cp:coreProperties>
</file>