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3" r:id="rId7"/>
    <p:sldId id="264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29EA9-F7D3-41DE-A294-F1991AC525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9007B1-AC94-401C-851A-24DDF029209F}">
      <dgm:prSet phldrT="[Texte]" custT="1"/>
      <dgm:spPr/>
      <dgm:t>
        <a:bodyPr/>
        <a:lstStyle/>
        <a:p>
          <a:r>
            <a:rPr lang="fr-FR" sz="2400" dirty="0" err="1" smtClean="0"/>
            <a:t>Board</a:t>
          </a:r>
          <a:r>
            <a:rPr lang="fr-FR" sz="2400" dirty="0" smtClean="0"/>
            <a:t> </a:t>
          </a:r>
        </a:p>
        <a:p>
          <a:r>
            <a:rPr lang="fr-FR" sz="2400" dirty="0" smtClean="0"/>
            <a:t>Actionnaire </a:t>
          </a:r>
          <a:endParaRPr lang="fr-FR" sz="2400" dirty="0"/>
        </a:p>
      </dgm:t>
    </dgm:pt>
    <dgm:pt modelId="{9E7D34DD-EE15-4987-9236-08AEE13F9648}" type="parTrans" cxnId="{6F100577-8AA9-4F4A-8820-D681CF717715}">
      <dgm:prSet/>
      <dgm:spPr/>
      <dgm:t>
        <a:bodyPr/>
        <a:lstStyle/>
        <a:p>
          <a:endParaRPr lang="fr-FR"/>
        </a:p>
      </dgm:t>
    </dgm:pt>
    <dgm:pt modelId="{B412A95C-4954-4E9D-ABD2-7C25A679913E}" type="sibTrans" cxnId="{6F100577-8AA9-4F4A-8820-D681CF717715}">
      <dgm:prSet/>
      <dgm:spPr/>
      <dgm:t>
        <a:bodyPr/>
        <a:lstStyle/>
        <a:p>
          <a:endParaRPr lang="fr-FR"/>
        </a:p>
      </dgm:t>
    </dgm:pt>
    <dgm:pt modelId="{4F0CB4F6-7053-4524-A6F7-DAF479E5B9A4}">
      <dgm:prSet phldrT="[Texte]" custT="1"/>
      <dgm:spPr/>
      <dgm:t>
        <a:bodyPr/>
        <a:lstStyle/>
        <a:p>
          <a:r>
            <a:rPr lang="fr-FR" sz="2400" dirty="0" smtClean="0"/>
            <a:t>Informatique </a:t>
          </a:r>
          <a:endParaRPr lang="fr-FR" sz="2400" dirty="0"/>
        </a:p>
      </dgm:t>
    </dgm:pt>
    <dgm:pt modelId="{08E2C350-452D-4421-9E8F-50E9FBB73F4D}" type="parTrans" cxnId="{BEAF3BFE-539A-4E01-A912-B5C8496AFE24}">
      <dgm:prSet/>
      <dgm:spPr/>
      <dgm:t>
        <a:bodyPr/>
        <a:lstStyle/>
        <a:p>
          <a:endParaRPr lang="fr-FR"/>
        </a:p>
      </dgm:t>
    </dgm:pt>
    <dgm:pt modelId="{C4A7320D-AF4B-40C0-A197-3BD4B5054F54}" type="sibTrans" cxnId="{BEAF3BFE-539A-4E01-A912-B5C8496AFE24}">
      <dgm:prSet/>
      <dgm:spPr/>
      <dgm:t>
        <a:bodyPr/>
        <a:lstStyle/>
        <a:p>
          <a:endParaRPr lang="fr-FR"/>
        </a:p>
      </dgm:t>
    </dgm:pt>
    <dgm:pt modelId="{6D7FEDEB-99FA-4153-B657-C302253D7A9B}">
      <dgm:prSet phldrT="[Texte]" custT="1"/>
      <dgm:spPr/>
      <dgm:t>
        <a:bodyPr/>
        <a:lstStyle/>
        <a:p>
          <a:r>
            <a:rPr lang="fr-FR" sz="2400" dirty="0" smtClean="0"/>
            <a:t>Etude</a:t>
          </a:r>
          <a:endParaRPr lang="fr-FR" sz="2400" dirty="0"/>
        </a:p>
      </dgm:t>
    </dgm:pt>
    <dgm:pt modelId="{D5D637A8-1154-42C5-92FD-FB31593427F4}" type="parTrans" cxnId="{F5A2CE8D-9004-4E70-BFF5-F5162521EE52}">
      <dgm:prSet/>
      <dgm:spPr/>
      <dgm:t>
        <a:bodyPr/>
        <a:lstStyle/>
        <a:p>
          <a:endParaRPr lang="fr-FR"/>
        </a:p>
      </dgm:t>
    </dgm:pt>
    <dgm:pt modelId="{E63AE7B6-F895-4AF2-BF2B-40067BFD63C2}" type="sibTrans" cxnId="{F5A2CE8D-9004-4E70-BFF5-F5162521EE52}">
      <dgm:prSet/>
      <dgm:spPr/>
      <dgm:t>
        <a:bodyPr/>
        <a:lstStyle/>
        <a:p>
          <a:endParaRPr lang="fr-FR"/>
        </a:p>
      </dgm:t>
    </dgm:pt>
    <dgm:pt modelId="{735A3BCF-472B-4EA0-8F28-C6C65CCDBDC5}">
      <dgm:prSet phldrT="[Texte]" custT="1"/>
      <dgm:spPr/>
      <dgm:t>
        <a:bodyPr/>
        <a:lstStyle/>
        <a:p>
          <a:r>
            <a:rPr lang="fr-FR" sz="2400" dirty="0" smtClean="0"/>
            <a:t>Design </a:t>
          </a:r>
          <a:endParaRPr lang="fr-FR" sz="2400" dirty="0"/>
        </a:p>
      </dgm:t>
    </dgm:pt>
    <dgm:pt modelId="{905435A6-E907-453C-95F8-DDBDF7BCFC8C}" type="parTrans" cxnId="{E2BA9ACA-7970-4BA8-A8AB-4E9A5934DDE3}">
      <dgm:prSet/>
      <dgm:spPr/>
      <dgm:t>
        <a:bodyPr/>
        <a:lstStyle/>
        <a:p>
          <a:endParaRPr lang="fr-FR"/>
        </a:p>
      </dgm:t>
    </dgm:pt>
    <dgm:pt modelId="{4F0F9070-F5C6-4D7D-9871-09CB7A550078}" type="sibTrans" cxnId="{E2BA9ACA-7970-4BA8-A8AB-4E9A5934DDE3}">
      <dgm:prSet/>
      <dgm:spPr/>
      <dgm:t>
        <a:bodyPr/>
        <a:lstStyle/>
        <a:p>
          <a:endParaRPr lang="fr-FR"/>
        </a:p>
      </dgm:t>
    </dgm:pt>
    <dgm:pt modelId="{C97EACF5-A2A0-4BB6-9300-482653EBC9F7}" type="pres">
      <dgm:prSet presAssocID="{9FB29EA9-F7D3-41DE-A294-F1991AC5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586C4B6-84B3-4680-8A3F-C6B5059BC5DA}" type="pres">
      <dgm:prSet presAssocID="{F19007B1-AC94-401C-851A-24DDF029209F}" presName="hierRoot1" presStyleCnt="0">
        <dgm:presLayoutVars>
          <dgm:hierBranch/>
        </dgm:presLayoutVars>
      </dgm:prSet>
      <dgm:spPr/>
    </dgm:pt>
    <dgm:pt modelId="{6588ADDA-4274-466E-86C8-DDDBB03329D7}" type="pres">
      <dgm:prSet presAssocID="{F19007B1-AC94-401C-851A-24DDF029209F}" presName="rootComposite1" presStyleCnt="0"/>
      <dgm:spPr/>
    </dgm:pt>
    <dgm:pt modelId="{1FD51B1E-C94C-41A9-8CBA-5E19F9AD87ED}" type="pres">
      <dgm:prSet presAssocID="{F19007B1-AC94-401C-851A-24DDF029209F}" presName="rootText1" presStyleLbl="node0" presStyleIdx="0" presStyleCnt="1" custScaleX="111719" custScaleY="111284" custLinFactNeighborX="2650" custLinFactNeighborY="-8054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3498A6-BCDA-49AD-863E-59996E9545BA}" type="pres">
      <dgm:prSet presAssocID="{F19007B1-AC94-401C-851A-24DDF029209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28C9121-2299-46D6-ADB9-1E89651EEC28}" type="pres">
      <dgm:prSet presAssocID="{F19007B1-AC94-401C-851A-24DDF029209F}" presName="hierChild2" presStyleCnt="0"/>
      <dgm:spPr/>
    </dgm:pt>
    <dgm:pt modelId="{B3748A5C-5170-49C8-A2B6-719315A8A773}" type="pres">
      <dgm:prSet presAssocID="{08E2C350-452D-4421-9E8F-50E9FBB73F4D}" presName="Name35" presStyleLbl="parChTrans1D2" presStyleIdx="0" presStyleCnt="3"/>
      <dgm:spPr/>
      <dgm:t>
        <a:bodyPr/>
        <a:lstStyle/>
        <a:p>
          <a:endParaRPr lang="fr-FR"/>
        </a:p>
      </dgm:t>
    </dgm:pt>
    <dgm:pt modelId="{C54D102E-D340-4291-8A6B-8EDD65D687C2}" type="pres">
      <dgm:prSet presAssocID="{4F0CB4F6-7053-4524-A6F7-DAF479E5B9A4}" presName="hierRoot2" presStyleCnt="0">
        <dgm:presLayoutVars>
          <dgm:hierBranch val="init"/>
        </dgm:presLayoutVars>
      </dgm:prSet>
      <dgm:spPr/>
    </dgm:pt>
    <dgm:pt modelId="{8B108FE0-8FE9-4F81-9E4C-795317BBE5FC}" type="pres">
      <dgm:prSet presAssocID="{4F0CB4F6-7053-4524-A6F7-DAF479E5B9A4}" presName="rootComposite" presStyleCnt="0"/>
      <dgm:spPr/>
    </dgm:pt>
    <dgm:pt modelId="{8F6E8430-48C6-4630-B969-1174A2998FC6}" type="pres">
      <dgm:prSet presAssocID="{4F0CB4F6-7053-4524-A6F7-DAF479E5B9A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BC75E6-023A-436D-A59A-AB7A29EF62D2}" type="pres">
      <dgm:prSet presAssocID="{4F0CB4F6-7053-4524-A6F7-DAF479E5B9A4}" presName="rootConnector" presStyleLbl="node2" presStyleIdx="0" presStyleCnt="3"/>
      <dgm:spPr/>
      <dgm:t>
        <a:bodyPr/>
        <a:lstStyle/>
        <a:p>
          <a:endParaRPr lang="fr-FR"/>
        </a:p>
      </dgm:t>
    </dgm:pt>
    <dgm:pt modelId="{7F31A99A-D9E4-4D96-B61E-2A0285CE9114}" type="pres">
      <dgm:prSet presAssocID="{4F0CB4F6-7053-4524-A6F7-DAF479E5B9A4}" presName="hierChild4" presStyleCnt="0"/>
      <dgm:spPr/>
    </dgm:pt>
    <dgm:pt modelId="{F7644927-B862-4984-952E-E704FABA1B9B}" type="pres">
      <dgm:prSet presAssocID="{4F0CB4F6-7053-4524-A6F7-DAF479E5B9A4}" presName="hierChild5" presStyleCnt="0"/>
      <dgm:spPr/>
    </dgm:pt>
    <dgm:pt modelId="{9B2E4034-F50E-4F18-B273-BDC2C8789991}" type="pres">
      <dgm:prSet presAssocID="{D5D637A8-1154-42C5-92FD-FB31593427F4}" presName="Name35" presStyleLbl="parChTrans1D2" presStyleIdx="1" presStyleCnt="3"/>
      <dgm:spPr/>
      <dgm:t>
        <a:bodyPr/>
        <a:lstStyle/>
        <a:p>
          <a:endParaRPr lang="fr-FR"/>
        </a:p>
      </dgm:t>
    </dgm:pt>
    <dgm:pt modelId="{631DC1D4-B2E7-435E-A072-9B831871A09B}" type="pres">
      <dgm:prSet presAssocID="{6D7FEDEB-99FA-4153-B657-C302253D7A9B}" presName="hierRoot2" presStyleCnt="0">
        <dgm:presLayoutVars>
          <dgm:hierBranch val="init"/>
        </dgm:presLayoutVars>
      </dgm:prSet>
      <dgm:spPr/>
    </dgm:pt>
    <dgm:pt modelId="{8D47C559-91EA-4AFF-89A2-B9A079F44607}" type="pres">
      <dgm:prSet presAssocID="{6D7FEDEB-99FA-4153-B657-C302253D7A9B}" presName="rootComposite" presStyleCnt="0"/>
      <dgm:spPr/>
    </dgm:pt>
    <dgm:pt modelId="{DF74D86C-10A6-4DC5-8AA4-16D4AA8E1707}" type="pres">
      <dgm:prSet presAssocID="{6D7FEDEB-99FA-4153-B657-C302253D7A9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AFD950-23B5-413C-8794-50C602DC64FA}" type="pres">
      <dgm:prSet presAssocID="{6D7FEDEB-99FA-4153-B657-C302253D7A9B}" presName="rootConnector" presStyleLbl="node2" presStyleIdx="1" presStyleCnt="3"/>
      <dgm:spPr/>
      <dgm:t>
        <a:bodyPr/>
        <a:lstStyle/>
        <a:p>
          <a:endParaRPr lang="fr-FR"/>
        </a:p>
      </dgm:t>
    </dgm:pt>
    <dgm:pt modelId="{689D1D40-D5C3-4874-8DFD-F243B5EE0C53}" type="pres">
      <dgm:prSet presAssocID="{6D7FEDEB-99FA-4153-B657-C302253D7A9B}" presName="hierChild4" presStyleCnt="0"/>
      <dgm:spPr/>
    </dgm:pt>
    <dgm:pt modelId="{AB15E683-43A3-48A5-B658-733AC53C0E88}" type="pres">
      <dgm:prSet presAssocID="{6D7FEDEB-99FA-4153-B657-C302253D7A9B}" presName="hierChild5" presStyleCnt="0"/>
      <dgm:spPr/>
    </dgm:pt>
    <dgm:pt modelId="{1174C96B-F947-4976-894E-231C0AF70229}" type="pres">
      <dgm:prSet presAssocID="{905435A6-E907-453C-95F8-DDBDF7BCFC8C}" presName="Name35" presStyleLbl="parChTrans1D2" presStyleIdx="2" presStyleCnt="3"/>
      <dgm:spPr/>
      <dgm:t>
        <a:bodyPr/>
        <a:lstStyle/>
        <a:p>
          <a:endParaRPr lang="fr-FR"/>
        </a:p>
      </dgm:t>
    </dgm:pt>
    <dgm:pt modelId="{A8135AF6-50E3-4912-89EE-547DF07AC3ED}" type="pres">
      <dgm:prSet presAssocID="{735A3BCF-472B-4EA0-8F28-C6C65CCDBDC5}" presName="hierRoot2" presStyleCnt="0">
        <dgm:presLayoutVars>
          <dgm:hierBranch val="init"/>
        </dgm:presLayoutVars>
      </dgm:prSet>
      <dgm:spPr/>
    </dgm:pt>
    <dgm:pt modelId="{4DED69D0-3C68-4F9C-B022-76F89AC60BE0}" type="pres">
      <dgm:prSet presAssocID="{735A3BCF-472B-4EA0-8F28-C6C65CCDBDC5}" presName="rootComposite" presStyleCnt="0"/>
      <dgm:spPr/>
    </dgm:pt>
    <dgm:pt modelId="{C217DFFE-CABB-42C8-B952-BFF8E8963FE5}" type="pres">
      <dgm:prSet presAssocID="{735A3BCF-472B-4EA0-8F28-C6C65CCDBDC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04EBB5-9D9B-4F4D-B943-27593E75FA47}" type="pres">
      <dgm:prSet presAssocID="{735A3BCF-472B-4EA0-8F28-C6C65CCDBDC5}" presName="rootConnector" presStyleLbl="node2" presStyleIdx="2" presStyleCnt="3"/>
      <dgm:spPr/>
      <dgm:t>
        <a:bodyPr/>
        <a:lstStyle/>
        <a:p>
          <a:endParaRPr lang="fr-FR"/>
        </a:p>
      </dgm:t>
    </dgm:pt>
    <dgm:pt modelId="{7CA08B58-1578-4A39-92D8-5FA946FD0160}" type="pres">
      <dgm:prSet presAssocID="{735A3BCF-472B-4EA0-8F28-C6C65CCDBDC5}" presName="hierChild4" presStyleCnt="0"/>
      <dgm:spPr/>
    </dgm:pt>
    <dgm:pt modelId="{17D0D0EC-5F63-4949-A2AE-107B651A01E8}" type="pres">
      <dgm:prSet presAssocID="{735A3BCF-472B-4EA0-8F28-C6C65CCDBDC5}" presName="hierChild5" presStyleCnt="0"/>
      <dgm:spPr/>
    </dgm:pt>
    <dgm:pt modelId="{B21F633C-74B3-4F08-9E37-6FD24094F2BF}" type="pres">
      <dgm:prSet presAssocID="{F19007B1-AC94-401C-851A-24DDF029209F}" presName="hierChild3" presStyleCnt="0"/>
      <dgm:spPr/>
    </dgm:pt>
  </dgm:ptLst>
  <dgm:cxnLst>
    <dgm:cxn modelId="{B1EF61E2-CAA8-47A7-8CFD-307D091FAFF7}" type="presOf" srcId="{9FB29EA9-F7D3-41DE-A294-F1991AC52581}" destId="{C97EACF5-A2A0-4BB6-9300-482653EBC9F7}" srcOrd="0" destOrd="0" presId="urn:microsoft.com/office/officeart/2005/8/layout/orgChart1"/>
    <dgm:cxn modelId="{BEAF3BFE-539A-4E01-A912-B5C8496AFE24}" srcId="{F19007B1-AC94-401C-851A-24DDF029209F}" destId="{4F0CB4F6-7053-4524-A6F7-DAF479E5B9A4}" srcOrd="0" destOrd="0" parTransId="{08E2C350-452D-4421-9E8F-50E9FBB73F4D}" sibTransId="{C4A7320D-AF4B-40C0-A197-3BD4B5054F54}"/>
    <dgm:cxn modelId="{162314D2-3CED-4B55-B3C4-076F9E6A6225}" type="presOf" srcId="{4F0CB4F6-7053-4524-A6F7-DAF479E5B9A4}" destId="{8F6E8430-48C6-4630-B969-1174A2998FC6}" srcOrd="0" destOrd="0" presId="urn:microsoft.com/office/officeart/2005/8/layout/orgChart1"/>
    <dgm:cxn modelId="{F5A2CE8D-9004-4E70-BFF5-F5162521EE52}" srcId="{F19007B1-AC94-401C-851A-24DDF029209F}" destId="{6D7FEDEB-99FA-4153-B657-C302253D7A9B}" srcOrd="1" destOrd="0" parTransId="{D5D637A8-1154-42C5-92FD-FB31593427F4}" sibTransId="{E63AE7B6-F895-4AF2-BF2B-40067BFD63C2}"/>
    <dgm:cxn modelId="{B857A227-6339-4F25-9CB2-29564212F24A}" type="presOf" srcId="{735A3BCF-472B-4EA0-8F28-C6C65CCDBDC5}" destId="{6204EBB5-9D9B-4F4D-B943-27593E75FA47}" srcOrd="1" destOrd="0" presId="urn:microsoft.com/office/officeart/2005/8/layout/orgChart1"/>
    <dgm:cxn modelId="{AEE3A5B7-1A7E-4B64-B975-53D0319A5B83}" type="presOf" srcId="{08E2C350-452D-4421-9E8F-50E9FBB73F4D}" destId="{B3748A5C-5170-49C8-A2B6-719315A8A773}" srcOrd="0" destOrd="0" presId="urn:microsoft.com/office/officeart/2005/8/layout/orgChart1"/>
    <dgm:cxn modelId="{441CA17C-1058-46F6-AD1E-BF53D91B6B79}" type="presOf" srcId="{4F0CB4F6-7053-4524-A6F7-DAF479E5B9A4}" destId="{F5BC75E6-023A-436D-A59A-AB7A29EF62D2}" srcOrd="1" destOrd="0" presId="urn:microsoft.com/office/officeart/2005/8/layout/orgChart1"/>
    <dgm:cxn modelId="{6F100577-8AA9-4F4A-8820-D681CF717715}" srcId="{9FB29EA9-F7D3-41DE-A294-F1991AC52581}" destId="{F19007B1-AC94-401C-851A-24DDF029209F}" srcOrd="0" destOrd="0" parTransId="{9E7D34DD-EE15-4987-9236-08AEE13F9648}" sibTransId="{B412A95C-4954-4E9D-ABD2-7C25A679913E}"/>
    <dgm:cxn modelId="{22756297-C20E-4622-820C-3D3AA5D44775}" type="presOf" srcId="{6D7FEDEB-99FA-4153-B657-C302253D7A9B}" destId="{DF74D86C-10A6-4DC5-8AA4-16D4AA8E1707}" srcOrd="0" destOrd="0" presId="urn:microsoft.com/office/officeart/2005/8/layout/orgChart1"/>
    <dgm:cxn modelId="{B20A2A73-A749-410D-8A03-62C260AC55B1}" type="presOf" srcId="{F19007B1-AC94-401C-851A-24DDF029209F}" destId="{1FD51B1E-C94C-41A9-8CBA-5E19F9AD87ED}" srcOrd="0" destOrd="0" presId="urn:microsoft.com/office/officeart/2005/8/layout/orgChart1"/>
    <dgm:cxn modelId="{BEB3593E-CB3E-47E4-8D49-640FF8E76491}" type="presOf" srcId="{F19007B1-AC94-401C-851A-24DDF029209F}" destId="{E03498A6-BCDA-49AD-863E-59996E9545BA}" srcOrd="1" destOrd="0" presId="urn:microsoft.com/office/officeart/2005/8/layout/orgChart1"/>
    <dgm:cxn modelId="{C369CB43-D73C-47F9-8603-CC4E421E60FF}" type="presOf" srcId="{6D7FEDEB-99FA-4153-B657-C302253D7A9B}" destId="{74AFD950-23B5-413C-8794-50C602DC64FA}" srcOrd="1" destOrd="0" presId="urn:microsoft.com/office/officeart/2005/8/layout/orgChart1"/>
    <dgm:cxn modelId="{47D30EA7-092D-4036-8868-D6C9EC9B7347}" type="presOf" srcId="{735A3BCF-472B-4EA0-8F28-C6C65CCDBDC5}" destId="{C217DFFE-CABB-42C8-B952-BFF8E8963FE5}" srcOrd="0" destOrd="0" presId="urn:microsoft.com/office/officeart/2005/8/layout/orgChart1"/>
    <dgm:cxn modelId="{0218B992-A6C7-40FB-AB0B-D3F423EC6E21}" type="presOf" srcId="{D5D637A8-1154-42C5-92FD-FB31593427F4}" destId="{9B2E4034-F50E-4F18-B273-BDC2C8789991}" srcOrd="0" destOrd="0" presId="urn:microsoft.com/office/officeart/2005/8/layout/orgChart1"/>
    <dgm:cxn modelId="{00CE1F28-E452-4117-8CDD-3789036BE283}" type="presOf" srcId="{905435A6-E907-453C-95F8-DDBDF7BCFC8C}" destId="{1174C96B-F947-4976-894E-231C0AF70229}" srcOrd="0" destOrd="0" presId="urn:microsoft.com/office/officeart/2005/8/layout/orgChart1"/>
    <dgm:cxn modelId="{E2BA9ACA-7970-4BA8-A8AB-4E9A5934DDE3}" srcId="{F19007B1-AC94-401C-851A-24DDF029209F}" destId="{735A3BCF-472B-4EA0-8F28-C6C65CCDBDC5}" srcOrd="2" destOrd="0" parTransId="{905435A6-E907-453C-95F8-DDBDF7BCFC8C}" sibTransId="{4F0F9070-F5C6-4D7D-9871-09CB7A550078}"/>
    <dgm:cxn modelId="{770C541E-BC4D-4275-9796-DA35D42990F8}" type="presParOf" srcId="{C97EACF5-A2A0-4BB6-9300-482653EBC9F7}" destId="{3586C4B6-84B3-4680-8A3F-C6B5059BC5DA}" srcOrd="0" destOrd="0" presId="urn:microsoft.com/office/officeart/2005/8/layout/orgChart1"/>
    <dgm:cxn modelId="{0A92F45B-4677-40B5-8E6A-1A3A538A846D}" type="presParOf" srcId="{3586C4B6-84B3-4680-8A3F-C6B5059BC5DA}" destId="{6588ADDA-4274-466E-86C8-DDDBB03329D7}" srcOrd="0" destOrd="0" presId="urn:microsoft.com/office/officeart/2005/8/layout/orgChart1"/>
    <dgm:cxn modelId="{ED2B3697-E79E-400F-BD33-9ED63CC3E5D0}" type="presParOf" srcId="{6588ADDA-4274-466E-86C8-DDDBB03329D7}" destId="{1FD51B1E-C94C-41A9-8CBA-5E19F9AD87ED}" srcOrd="0" destOrd="0" presId="urn:microsoft.com/office/officeart/2005/8/layout/orgChart1"/>
    <dgm:cxn modelId="{B88AED48-57E2-43C1-A06C-33499BF6CA37}" type="presParOf" srcId="{6588ADDA-4274-466E-86C8-DDDBB03329D7}" destId="{E03498A6-BCDA-49AD-863E-59996E9545BA}" srcOrd="1" destOrd="0" presId="urn:microsoft.com/office/officeart/2005/8/layout/orgChart1"/>
    <dgm:cxn modelId="{1321A860-F9EF-42C5-98E1-C767DD034DD8}" type="presParOf" srcId="{3586C4B6-84B3-4680-8A3F-C6B5059BC5DA}" destId="{A28C9121-2299-46D6-ADB9-1E89651EEC28}" srcOrd="1" destOrd="0" presId="urn:microsoft.com/office/officeart/2005/8/layout/orgChart1"/>
    <dgm:cxn modelId="{55BD8B3F-D7BA-4B8C-BCE7-692FE069FD65}" type="presParOf" srcId="{A28C9121-2299-46D6-ADB9-1E89651EEC28}" destId="{B3748A5C-5170-49C8-A2B6-719315A8A773}" srcOrd="0" destOrd="0" presId="urn:microsoft.com/office/officeart/2005/8/layout/orgChart1"/>
    <dgm:cxn modelId="{31B308AE-FDDA-4581-BB50-FA42CEDA1B98}" type="presParOf" srcId="{A28C9121-2299-46D6-ADB9-1E89651EEC28}" destId="{C54D102E-D340-4291-8A6B-8EDD65D687C2}" srcOrd="1" destOrd="0" presId="urn:microsoft.com/office/officeart/2005/8/layout/orgChart1"/>
    <dgm:cxn modelId="{E4C52157-809F-42EC-846E-B9FD4EB3340A}" type="presParOf" srcId="{C54D102E-D340-4291-8A6B-8EDD65D687C2}" destId="{8B108FE0-8FE9-4F81-9E4C-795317BBE5FC}" srcOrd="0" destOrd="0" presId="urn:microsoft.com/office/officeart/2005/8/layout/orgChart1"/>
    <dgm:cxn modelId="{5F939EE6-48FC-458C-B2D0-70FD687B6E25}" type="presParOf" srcId="{8B108FE0-8FE9-4F81-9E4C-795317BBE5FC}" destId="{8F6E8430-48C6-4630-B969-1174A2998FC6}" srcOrd="0" destOrd="0" presId="urn:microsoft.com/office/officeart/2005/8/layout/orgChart1"/>
    <dgm:cxn modelId="{F4C663D0-0DC5-4DB8-AEBD-8AB1254352E3}" type="presParOf" srcId="{8B108FE0-8FE9-4F81-9E4C-795317BBE5FC}" destId="{F5BC75E6-023A-436D-A59A-AB7A29EF62D2}" srcOrd="1" destOrd="0" presId="urn:microsoft.com/office/officeart/2005/8/layout/orgChart1"/>
    <dgm:cxn modelId="{5A5EE73F-119D-4B1F-85C7-FE70181789D6}" type="presParOf" srcId="{C54D102E-D340-4291-8A6B-8EDD65D687C2}" destId="{7F31A99A-D9E4-4D96-B61E-2A0285CE9114}" srcOrd="1" destOrd="0" presId="urn:microsoft.com/office/officeart/2005/8/layout/orgChart1"/>
    <dgm:cxn modelId="{B76EA8ED-2B7D-4116-8C25-428D8816AB23}" type="presParOf" srcId="{C54D102E-D340-4291-8A6B-8EDD65D687C2}" destId="{F7644927-B862-4984-952E-E704FABA1B9B}" srcOrd="2" destOrd="0" presId="urn:microsoft.com/office/officeart/2005/8/layout/orgChart1"/>
    <dgm:cxn modelId="{DB4F23DA-17B2-42A7-91CB-D5EA5AAB367A}" type="presParOf" srcId="{A28C9121-2299-46D6-ADB9-1E89651EEC28}" destId="{9B2E4034-F50E-4F18-B273-BDC2C8789991}" srcOrd="2" destOrd="0" presId="urn:microsoft.com/office/officeart/2005/8/layout/orgChart1"/>
    <dgm:cxn modelId="{61EB3522-3F35-4980-923D-EB0E2851B1C7}" type="presParOf" srcId="{A28C9121-2299-46D6-ADB9-1E89651EEC28}" destId="{631DC1D4-B2E7-435E-A072-9B831871A09B}" srcOrd="3" destOrd="0" presId="urn:microsoft.com/office/officeart/2005/8/layout/orgChart1"/>
    <dgm:cxn modelId="{CEEC3084-0F0B-4BCC-ADBA-6C4C2AA1FB00}" type="presParOf" srcId="{631DC1D4-B2E7-435E-A072-9B831871A09B}" destId="{8D47C559-91EA-4AFF-89A2-B9A079F44607}" srcOrd="0" destOrd="0" presId="urn:microsoft.com/office/officeart/2005/8/layout/orgChart1"/>
    <dgm:cxn modelId="{A05960A6-20C3-4631-92AC-C66C97DD4B72}" type="presParOf" srcId="{8D47C559-91EA-4AFF-89A2-B9A079F44607}" destId="{DF74D86C-10A6-4DC5-8AA4-16D4AA8E1707}" srcOrd="0" destOrd="0" presId="urn:microsoft.com/office/officeart/2005/8/layout/orgChart1"/>
    <dgm:cxn modelId="{5A1947B8-23CA-45B0-8619-99046E6BAFBC}" type="presParOf" srcId="{8D47C559-91EA-4AFF-89A2-B9A079F44607}" destId="{74AFD950-23B5-413C-8794-50C602DC64FA}" srcOrd="1" destOrd="0" presId="urn:microsoft.com/office/officeart/2005/8/layout/orgChart1"/>
    <dgm:cxn modelId="{ED5F1056-69E1-4E2C-9EF2-F13058C1C81A}" type="presParOf" srcId="{631DC1D4-B2E7-435E-A072-9B831871A09B}" destId="{689D1D40-D5C3-4874-8DFD-F243B5EE0C53}" srcOrd="1" destOrd="0" presId="urn:microsoft.com/office/officeart/2005/8/layout/orgChart1"/>
    <dgm:cxn modelId="{76DAF8B1-EAC0-4BD9-A328-D6A92061047B}" type="presParOf" srcId="{631DC1D4-B2E7-435E-A072-9B831871A09B}" destId="{AB15E683-43A3-48A5-B658-733AC53C0E88}" srcOrd="2" destOrd="0" presId="urn:microsoft.com/office/officeart/2005/8/layout/orgChart1"/>
    <dgm:cxn modelId="{951F40F7-71DA-4FC5-AD0F-17AA3A413D1B}" type="presParOf" srcId="{A28C9121-2299-46D6-ADB9-1E89651EEC28}" destId="{1174C96B-F947-4976-894E-231C0AF70229}" srcOrd="4" destOrd="0" presId="urn:microsoft.com/office/officeart/2005/8/layout/orgChart1"/>
    <dgm:cxn modelId="{E53A0A04-59FF-4CE2-B8B5-5F70D3FE0EB3}" type="presParOf" srcId="{A28C9121-2299-46D6-ADB9-1E89651EEC28}" destId="{A8135AF6-50E3-4912-89EE-547DF07AC3ED}" srcOrd="5" destOrd="0" presId="urn:microsoft.com/office/officeart/2005/8/layout/orgChart1"/>
    <dgm:cxn modelId="{23A8ECB6-6986-4740-A520-92948C4D446C}" type="presParOf" srcId="{A8135AF6-50E3-4912-89EE-547DF07AC3ED}" destId="{4DED69D0-3C68-4F9C-B022-76F89AC60BE0}" srcOrd="0" destOrd="0" presId="urn:microsoft.com/office/officeart/2005/8/layout/orgChart1"/>
    <dgm:cxn modelId="{0295E029-2C68-4E24-91C9-A88B644AA0DF}" type="presParOf" srcId="{4DED69D0-3C68-4F9C-B022-76F89AC60BE0}" destId="{C217DFFE-CABB-42C8-B952-BFF8E8963FE5}" srcOrd="0" destOrd="0" presId="urn:microsoft.com/office/officeart/2005/8/layout/orgChart1"/>
    <dgm:cxn modelId="{E584EF59-A32E-4CBC-8B30-E1881928FA0C}" type="presParOf" srcId="{4DED69D0-3C68-4F9C-B022-76F89AC60BE0}" destId="{6204EBB5-9D9B-4F4D-B943-27593E75FA47}" srcOrd="1" destOrd="0" presId="urn:microsoft.com/office/officeart/2005/8/layout/orgChart1"/>
    <dgm:cxn modelId="{A2120106-7D86-4445-AE42-229D16CE44F9}" type="presParOf" srcId="{A8135AF6-50E3-4912-89EE-547DF07AC3ED}" destId="{7CA08B58-1578-4A39-92D8-5FA946FD0160}" srcOrd="1" destOrd="0" presId="urn:microsoft.com/office/officeart/2005/8/layout/orgChart1"/>
    <dgm:cxn modelId="{0630E6DC-FF5E-4B17-9EEB-B05CAD7B5432}" type="presParOf" srcId="{A8135AF6-50E3-4912-89EE-547DF07AC3ED}" destId="{17D0D0EC-5F63-4949-A2AE-107B651A01E8}" srcOrd="2" destOrd="0" presId="urn:microsoft.com/office/officeart/2005/8/layout/orgChart1"/>
    <dgm:cxn modelId="{90A7201A-6ADB-4532-9398-3A80D02DDF45}" type="presParOf" srcId="{3586C4B6-84B3-4680-8A3F-C6B5059BC5DA}" destId="{B21F633C-74B3-4F08-9E37-6FD24094F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9EA9-F7D3-41DE-A294-F1991AC525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9007B1-AC94-401C-851A-24DDF029209F}">
      <dgm:prSet phldrT="[Texte]" custT="1"/>
      <dgm:spPr/>
      <dgm:t>
        <a:bodyPr/>
        <a:lstStyle/>
        <a:p>
          <a:r>
            <a:rPr lang="fr-FR" sz="2400" dirty="0" err="1" smtClean="0"/>
            <a:t>Board</a:t>
          </a:r>
          <a:r>
            <a:rPr lang="fr-FR" sz="2400" dirty="0" smtClean="0"/>
            <a:t> </a:t>
          </a:r>
        </a:p>
        <a:p>
          <a:r>
            <a:rPr lang="fr-FR" sz="2400" dirty="0" smtClean="0"/>
            <a:t>Actionnaire</a:t>
          </a:r>
        </a:p>
        <a:p>
          <a:r>
            <a:rPr lang="fr-FR" sz="2400" dirty="0" smtClean="0"/>
            <a:t> </a:t>
          </a:r>
          <a:endParaRPr lang="fr-FR" sz="2400" dirty="0"/>
        </a:p>
      </dgm:t>
    </dgm:pt>
    <dgm:pt modelId="{9E7D34DD-EE15-4987-9236-08AEE13F9648}" type="parTrans" cxnId="{6F100577-8AA9-4F4A-8820-D681CF717715}">
      <dgm:prSet/>
      <dgm:spPr/>
      <dgm:t>
        <a:bodyPr/>
        <a:lstStyle/>
        <a:p>
          <a:endParaRPr lang="fr-FR"/>
        </a:p>
      </dgm:t>
    </dgm:pt>
    <dgm:pt modelId="{B412A95C-4954-4E9D-ABD2-7C25A679913E}" type="sibTrans" cxnId="{6F100577-8AA9-4F4A-8820-D681CF717715}">
      <dgm:prSet/>
      <dgm:spPr/>
      <dgm:t>
        <a:bodyPr/>
        <a:lstStyle/>
        <a:p>
          <a:endParaRPr lang="fr-FR"/>
        </a:p>
      </dgm:t>
    </dgm:pt>
    <dgm:pt modelId="{4F0CB4F6-7053-4524-A6F7-DAF479E5B9A4}">
      <dgm:prSet phldrT="[Texte]" custT="1"/>
      <dgm:spPr/>
      <dgm:t>
        <a:bodyPr/>
        <a:lstStyle/>
        <a:p>
          <a:r>
            <a:rPr lang="fr-FR" sz="2400" dirty="0" smtClean="0"/>
            <a:t>Informatique </a:t>
          </a:r>
          <a:endParaRPr lang="fr-FR" sz="2400" dirty="0"/>
        </a:p>
      </dgm:t>
    </dgm:pt>
    <dgm:pt modelId="{08E2C350-452D-4421-9E8F-50E9FBB73F4D}" type="parTrans" cxnId="{BEAF3BFE-539A-4E01-A912-B5C8496AFE24}">
      <dgm:prSet/>
      <dgm:spPr/>
      <dgm:t>
        <a:bodyPr/>
        <a:lstStyle/>
        <a:p>
          <a:endParaRPr lang="fr-FR"/>
        </a:p>
      </dgm:t>
    </dgm:pt>
    <dgm:pt modelId="{C4A7320D-AF4B-40C0-A197-3BD4B5054F54}" type="sibTrans" cxnId="{BEAF3BFE-539A-4E01-A912-B5C8496AFE24}">
      <dgm:prSet/>
      <dgm:spPr/>
      <dgm:t>
        <a:bodyPr/>
        <a:lstStyle/>
        <a:p>
          <a:endParaRPr lang="fr-FR"/>
        </a:p>
      </dgm:t>
    </dgm:pt>
    <dgm:pt modelId="{6D7FEDEB-99FA-4153-B657-C302253D7A9B}">
      <dgm:prSet phldrT="[Texte]" custT="1"/>
      <dgm:spPr/>
      <dgm:t>
        <a:bodyPr/>
        <a:lstStyle/>
        <a:p>
          <a:r>
            <a:rPr lang="fr-FR" sz="2400" dirty="0" smtClean="0"/>
            <a:t>Etude</a:t>
          </a:r>
          <a:endParaRPr lang="fr-FR" sz="2400" dirty="0"/>
        </a:p>
      </dgm:t>
    </dgm:pt>
    <dgm:pt modelId="{D5D637A8-1154-42C5-92FD-FB31593427F4}" type="parTrans" cxnId="{F5A2CE8D-9004-4E70-BFF5-F5162521EE52}">
      <dgm:prSet/>
      <dgm:spPr/>
      <dgm:t>
        <a:bodyPr/>
        <a:lstStyle/>
        <a:p>
          <a:endParaRPr lang="fr-FR"/>
        </a:p>
      </dgm:t>
    </dgm:pt>
    <dgm:pt modelId="{E63AE7B6-F895-4AF2-BF2B-40067BFD63C2}" type="sibTrans" cxnId="{F5A2CE8D-9004-4E70-BFF5-F5162521EE52}">
      <dgm:prSet/>
      <dgm:spPr/>
      <dgm:t>
        <a:bodyPr/>
        <a:lstStyle/>
        <a:p>
          <a:endParaRPr lang="fr-FR"/>
        </a:p>
      </dgm:t>
    </dgm:pt>
    <dgm:pt modelId="{735A3BCF-472B-4EA0-8F28-C6C65CCDBDC5}">
      <dgm:prSet phldrT="[Texte]" custT="1"/>
      <dgm:spPr/>
      <dgm:t>
        <a:bodyPr/>
        <a:lstStyle/>
        <a:p>
          <a:r>
            <a:rPr lang="fr-FR" sz="2400" dirty="0" smtClean="0"/>
            <a:t>Design et communication </a:t>
          </a:r>
          <a:endParaRPr lang="fr-FR" sz="2400" dirty="0"/>
        </a:p>
      </dgm:t>
    </dgm:pt>
    <dgm:pt modelId="{905435A6-E907-453C-95F8-DDBDF7BCFC8C}" type="parTrans" cxnId="{E2BA9ACA-7970-4BA8-A8AB-4E9A5934DDE3}">
      <dgm:prSet/>
      <dgm:spPr/>
      <dgm:t>
        <a:bodyPr/>
        <a:lstStyle/>
        <a:p>
          <a:endParaRPr lang="fr-FR"/>
        </a:p>
      </dgm:t>
    </dgm:pt>
    <dgm:pt modelId="{4F0F9070-F5C6-4D7D-9871-09CB7A550078}" type="sibTrans" cxnId="{E2BA9ACA-7970-4BA8-A8AB-4E9A5934DDE3}">
      <dgm:prSet/>
      <dgm:spPr/>
      <dgm:t>
        <a:bodyPr/>
        <a:lstStyle/>
        <a:p>
          <a:endParaRPr lang="fr-FR"/>
        </a:p>
      </dgm:t>
    </dgm:pt>
    <dgm:pt modelId="{C97EACF5-A2A0-4BB6-9300-482653EBC9F7}" type="pres">
      <dgm:prSet presAssocID="{9FB29EA9-F7D3-41DE-A294-F1991AC5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586C4B6-84B3-4680-8A3F-C6B5059BC5DA}" type="pres">
      <dgm:prSet presAssocID="{F19007B1-AC94-401C-851A-24DDF029209F}" presName="hierRoot1" presStyleCnt="0">
        <dgm:presLayoutVars>
          <dgm:hierBranch/>
        </dgm:presLayoutVars>
      </dgm:prSet>
      <dgm:spPr/>
    </dgm:pt>
    <dgm:pt modelId="{6588ADDA-4274-466E-86C8-DDDBB03329D7}" type="pres">
      <dgm:prSet presAssocID="{F19007B1-AC94-401C-851A-24DDF029209F}" presName="rootComposite1" presStyleCnt="0"/>
      <dgm:spPr/>
    </dgm:pt>
    <dgm:pt modelId="{1FD51B1E-C94C-41A9-8CBA-5E19F9AD87ED}" type="pres">
      <dgm:prSet presAssocID="{F19007B1-AC94-401C-851A-24DDF029209F}" presName="rootText1" presStyleLbl="node0" presStyleIdx="0" presStyleCnt="1" custScaleX="140198" custScaleY="172152" custLinFactNeighborX="-1310" custLinFactNeighborY="-814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3498A6-BCDA-49AD-863E-59996E9545BA}" type="pres">
      <dgm:prSet presAssocID="{F19007B1-AC94-401C-851A-24DDF029209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28C9121-2299-46D6-ADB9-1E89651EEC28}" type="pres">
      <dgm:prSet presAssocID="{F19007B1-AC94-401C-851A-24DDF029209F}" presName="hierChild2" presStyleCnt="0"/>
      <dgm:spPr/>
    </dgm:pt>
    <dgm:pt modelId="{B3748A5C-5170-49C8-A2B6-719315A8A773}" type="pres">
      <dgm:prSet presAssocID="{08E2C350-452D-4421-9E8F-50E9FBB73F4D}" presName="Name35" presStyleLbl="parChTrans1D2" presStyleIdx="0" presStyleCnt="3"/>
      <dgm:spPr/>
      <dgm:t>
        <a:bodyPr/>
        <a:lstStyle/>
        <a:p>
          <a:endParaRPr lang="fr-FR"/>
        </a:p>
      </dgm:t>
    </dgm:pt>
    <dgm:pt modelId="{C54D102E-D340-4291-8A6B-8EDD65D687C2}" type="pres">
      <dgm:prSet presAssocID="{4F0CB4F6-7053-4524-A6F7-DAF479E5B9A4}" presName="hierRoot2" presStyleCnt="0">
        <dgm:presLayoutVars>
          <dgm:hierBranch val="init"/>
        </dgm:presLayoutVars>
      </dgm:prSet>
      <dgm:spPr/>
    </dgm:pt>
    <dgm:pt modelId="{8B108FE0-8FE9-4F81-9E4C-795317BBE5FC}" type="pres">
      <dgm:prSet presAssocID="{4F0CB4F6-7053-4524-A6F7-DAF479E5B9A4}" presName="rootComposite" presStyleCnt="0"/>
      <dgm:spPr/>
    </dgm:pt>
    <dgm:pt modelId="{8F6E8430-48C6-4630-B969-1174A2998FC6}" type="pres">
      <dgm:prSet presAssocID="{4F0CB4F6-7053-4524-A6F7-DAF479E5B9A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BC75E6-023A-436D-A59A-AB7A29EF62D2}" type="pres">
      <dgm:prSet presAssocID="{4F0CB4F6-7053-4524-A6F7-DAF479E5B9A4}" presName="rootConnector" presStyleLbl="node2" presStyleIdx="0" presStyleCnt="3"/>
      <dgm:spPr/>
      <dgm:t>
        <a:bodyPr/>
        <a:lstStyle/>
        <a:p>
          <a:endParaRPr lang="fr-FR"/>
        </a:p>
      </dgm:t>
    </dgm:pt>
    <dgm:pt modelId="{7F31A99A-D9E4-4D96-B61E-2A0285CE9114}" type="pres">
      <dgm:prSet presAssocID="{4F0CB4F6-7053-4524-A6F7-DAF479E5B9A4}" presName="hierChild4" presStyleCnt="0"/>
      <dgm:spPr/>
    </dgm:pt>
    <dgm:pt modelId="{F7644927-B862-4984-952E-E704FABA1B9B}" type="pres">
      <dgm:prSet presAssocID="{4F0CB4F6-7053-4524-A6F7-DAF479E5B9A4}" presName="hierChild5" presStyleCnt="0"/>
      <dgm:spPr/>
    </dgm:pt>
    <dgm:pt modelId="{9B2E4034-F50E-4F18-B273-BDC2C8789991}" type="pres">
      <dgm:prSet presAssocID="{D5D637A8-1154-42C5-92FD-FB31593427F4}" presName="Name35" presStyleLbl="parChTrans1D2" presStyleIdx="1" presStyleCnt="3"/>
      <dgm:spPr/>
      <dgm:t>
        <a:bodyPr/>
        <a:lstStyle/>
        <a:p>
          <a:endParaRPr lang="fr-FR"/>
        </a:p>
      </dgm:t>
    </dgm:pt>
    <dgm:pt modelId="{631DC1D4-B2E7-435E-A072-9B831871A09B}" type="pres">
      <dgm:prSet presAssocID="{6D7FEDEB-99FA-4153-B657-C302253D7A9B}" presName="hierRoot2" presStyleCnt="0">
        <dgm:presLayoutVars>
          <dgm:hierBranch val="init"/>
        </dgm:presLayoutVars>
      </dgm:prSet>
      <dgm:spPr/>
    </dgm:pt>
    <dgm:pt modelId="{8D47C559-91EA-4AFF-89A2-B9A079F44607}" type="pres">
      <dgm:prSet presAssocID="{6D7FEDEB-99FA-4153-B657-C302253D7A9B}" presName="rootComposite" presStyleCnt="0"/>
      <dgm:spPr/>
    </dgm:pt>
    <dgm:pt modelId="{DF74D86C-10A6-4DC5-8AA4-16D4AA8E1707}" type="pres">
      <dgm:prSet presAssocID="{6D7FEDEB-99FA-4153-B657-C302253D7A9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AFD950-23B5-413C-8794-50C602DC64FA}" type="pres">
      <dgm:prSet presAssocID="{6D7FEDEB-99FA-4153-B657-C302253D7A9B}" presName="rootConnector" presStyleLbl="node2" presStyleIdx="1" presStyleCnt="3"/>
      <dgm:spPr/>
      <dgm:t>
        <a:bodyPr/>
        <a:lstStyle/>
        <a:p>
          <a:endParaRPr lang="fr-FR"/>
        </a:p>
      </dgm:t>
    </dgm:pt>
    <dgm:pt modelId="{689D1D40-D5C3-4874-8DFD-F243B5EE0C53}" type="pres">
      <dgm:prSet presAssocID="{6D7FEDEB-99FA-4153-B657-C302253D7A9B}" presName="hierChild4" presStyleCnt="0"/>
      <dgm:spPr/>
    </dgm:pt>
    <dgm:pt modelId="{AB15E683-43A3-48A5-B658-733AC53C0E88}" type="pres">
      <dgm:prSet presAssocID="{6D7FEDEB-99FA-4153-B657-C302253D7A9B}" presName="hierChild5" presStyleCnt="0"/>
      <dgm:spPr/>
    </dgm:pt>
    <dgm:pt modelId="{1174C96B-F947-4976-894E-231C0AF70229}" type="pres">
      <dgm:prSet presAssocID="{905435A6-E907-453C-95F8-DDBDF7BCFC8C}" presName="Name35" presStyleLbl="parChTrans1D2" presStyleIdx="2" presStyleCnt="3"/>
      <dgm:spPr/>
      <dgm:t>
        <a:bodyPr/>
        <a:lstStyle/>
        <a:p>
          <a:endParaRPr lang="fr-FR"/>
        </a:p>
      </dgm:t>
    </dgm:pt>
    <dgm:pt modelId="{A8135AF6-50E3-4912-89EE-547DF07AC3ED}" type="pres">
      <dgm:prSet presAssocID="{735A3BCF-472B-4EA0-8F28-C6C65CCDBDC5}" presName="hierRoot2" presStyleCnt="0">
        <dgm:presLayoutVars>
          <dgm:hierBranch val="init"/>
        </dgm:presLayoutVars>
      </dgm:prSet>
      <dgm:spPr/>
    </dgm:pt>
    <dgm:pt modelId="{4DED69D0-3C68-4F9C-B022-76F89AC60BE0}" type="pres">
      <dgm:prSet presAssocID="{735A3BCF-472B-4EA0-8F28-C6C65CCDBDC5}" presName="rootComposite" presStyleCnt="0"/>
      <dgm:spPr/>
    </dgm:pt>
    <dgm:pt modelId="{C217DFFE-CABB-42C8-B952-BFF8E8963FE5}" type="pres">
      <dgm:prSet presAssocID="{735A3BCF-472B-4EA0-8F28-C6C65CCDBDC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04EBB5-9D9B-4F4D-B943-27593E75FA47}" type="pres">
      <dgm:prSet presAssocID="{735A3BCF-472B-4EA0-8F28-C6C65CCDBDC5}" presName="rootConnector" presStyleLbl="node2" presStyleIdx="2" presStyleCnt="3"/>
      <dgm:spPr/>
      <dgm:t>
        <a:bodyPr/>
        <a:lstStyle/>
        <a:p>
          <a:endParaRPr lang="fr-FR"/>
        </a:p>
      </dgm:t>
    </dgm:pt>
    <dgm:pt modelId="{7CA08B58-1578-4A39-92D8-5FA946FD0160}" type="pres">
      <dgm:prSet presAssocID="{735A3BCF-472B-4EA0-8F28-C6C65CCDBDC5}" presName="hierChild4" presStyleCnt="0"/>
      <dgm:spPr/>
    </dgm:pt>
    <dgm:pt modelId="{17D0D0EC-5F63-4949-A2AE-107B651A01E8}" type="pres">
      <dgm:prSet presAssocID="{735A3BCF-472B-4EA0-8F28-C6C65CCDBDC5}" presName="hierChild5" presStyleCnt="0"/>
      <dgm:spPr/>
    </dgm:pt>
    <dgm:pt modelId="{B21F633C-74B3-4F08-9E37-6FD24094F2BF}" type="pres">
      <dgm:prSet presAssocID="{F19007B1-AC94-401C-851A-24DDF029209F}" presName="hierChild3" presStyleCnt="0"/>
      <dgm:spPr/>
    </dgm:pt>
  </dgm:ptLst>
  <dgm:cxnLst>
    <dgm:cxn modelId="{47D30EA7-092D-4036-8868-D6C9EC9B7347}" type="presOf" srcId="{735A3BCF-472B-4EA0-8F28-C6C65CCDBDC5}" destId="{C217DFFE-CABB-42C8-B952-BFF8E8963FE5}" srcOrd="0" destOrd="0" presId="urn:microsoft.com/office/officeart/2005/8/layout/orgChart1"/>
    <dgm:cxn modelId="{22756297-C20E-4622-820C-3D3AA5D44775}" type="presOf" srcId="{6D7FEDEB-99FA-4153-B657-C302253D7A9B}" destId="{DF74D86C-10A6-4DC5-8AA4-16D4AA8E1707}" srcOrd="0" destOrd="0" presId="urn:microsoft.com/office/officeart/2005/8/layout/orgChart1"/>
    <dgm:cxn modelId="{6F100577-8AA9-4F4A-8820-D681CF717715}" srcId="{9FB29EA9-F7D3-41DE-A294-F1991AC52581}" destId="{F19007B1-AC94-401C-851A-24DDF029209F}" srcOrd="0" destOrd="0" parTransId="{9E7D34DD-EE15-4987-9236-08AEE13F9648}" sibTransId="{B412A95C-4954-4E9D-ABD2-7C25A679913E}"/>
    <dgm:cxn modelId="{F5A2CE8D-9004-4E70-BFF5-F5162521EE52}" srcId="{F19007B1-AC94-401C-851A-24DDF029209F}" destId="{6D7FEDEB-99FA-4153-B657-C302253D7A9B}" srcOrd="1" destOrd="0" parTransId="{D5D637A8-1154-42C5-92FD-FB31593427F4}" sibTransId="{E63AE7B6-F895-4AF2-BF2B-40067BFD63C2}"/>
    <dgm:cxn modelId="{441CA17C-1058-46F6-AD1E-BF53D91B6B79}" type="presOf" srcId="{4F0CB4F6-7053-4524-A6F7-DAF479E5B9A4}" destId="{F5BC75E6-023A-436D-A59A-AB7A29EF62D2}" srcOrd="1" destOrd="0" presId="urn:microsoft.com/office/officeart/2005/8/layout/orgChart1"/>
    <dgm:cxn modelId="{00CE1F28-E452-4117-8CDD-3789036BE283}" type="presOf" srcId="{905435A6-E907-453C-95F8-DDBDF7BCFC8C}" destId="{1174C96B-F947-4976-894E-231C0AF70229}" srcOrd="0" destOrd="0" presId="urn:microsoft.com/office/officeart/2005/8/layout/orgChart1"/>
    <dgm:cxn modelId="{B857A227-6339-4F25-9CB2-29564212F24A}" type="presOf" srcId="{735A3BCF-472B-4EA0-8F28-C6C65CCDBDC5}" destId="{6204EBB5-9D9B-4F4D-B943-27593E75FA47}" srcOrd="1" destOrd="0" presId="urn:microsoft.com/office/officeart/2005/8/layout/orgChart1"/>
    <dgm:cxn modelId="{BEAF3BFE-539A-4E01-A912-B5C8496AFE24}" srcId="{F19007B1-AC94-401C-851A-24DDF029209F}" destId="{4F0CB4F6-7053-4524-A6F7-DAF479E5B9A4}" srcOrd="0" destOrd="0" parTransId="{08E2C350-452D-4421-9E8F-50E9FBB73F4D}" sibTransId="{C4A7320D-AF4B-40C0-A197-3BD4B5054F54}"/>
    <dgm:cxn modelId="{AEE3A5B7-1A7E-4B64-B975-53D0319A5B83}" type="presOf" srcId="{08E2C350-452D-4421-9E8F-50E9FBB73F4D}" destId="{B3748A5C-5170-49C8-A2B6-719315A8A773}" srcOrd="0" destOrd="0" presId="urn:microsoft.com/office/officeart/2005/8/layout/orgChart1"/>
    <dgm:cxn modelId="{BEB3593E-CB3E-47E4-8D49-640FF8E76491}" type="presOf" srcId="{F19007B1-AC94-401C-851A-24DDF029209F}" destId="{E03498A6-BCDA-49AD-863E-59996E9545BA}" srcOrd="1" destOrd="0" presId="urn:microsoft.com/office/officeart/2005/8/layout/orgChart1"/>
    <dgm:cxn modelId="{E2BA9ACA-7970-4BA8-A8AB-4E9A5934DDE3}" srcId="{F19007B1-AC94-401C-851A-24DDF029209F}" destId="{735A3BCF-472B-4EA0-8F28-C6C65CCDBDC5}" srcOrd="2" destOrd="0" parTransId="{905435A6-E907-453C-95F8-DDBDF7BCFC8C}" sibTransId="{4F0F9070-F5C6-4D7D-9871-09CB7A550078}"/>
    <dgm:cxn modelId="{162314D2-3CED-4B55-B3C4-076F9E6A6225}" type="presOf" srcId="{4F0CB4F6-7053-4524-A6F7-DAF479E5B9A4}" destId="{8F6E8430-48C6-4630-B969-1174A2998FC6}" srcOrd="0" destOrd="0" presId="urn:microsoft.com/office/officeart/2005/8/layout/orgChart1"/>
    <dgm:cxn modelId="{0218B992-A6C7-40FB-AB0B-D3F423EC6E21}" type="presOf" srcId="{D5D637A8-1154-42C5-92FD-FB31593427F4}" destId="{9B2E4034-F50E-4F18-B273-BDC2C8789991}" srcOrd="0" destOrd="0" presId="urn:microsoft.com/office/officeart/2005/8/layout/orgChart1"/>
    <dgm:cxn modelId="{B20A2A73-A749-410D-8A03-62C260AC55B1}" type="presOf" srcId="{F19007B1-AC94-401C-851A-24DDF029209F}" destId="{1FD51B1E-C94C-41A9-8CBA-5E19F9AD87ED}" srcOrd="0" destOrd="0" presId="urn:microsoft.com/office/officeart/2005/8/layout/orgChart1"/>
    <dgm:cxn modelId="{C369CB43-D73C-47F9-8603-CC4E421E60FF}" type="presOf" srcId="{6D7FEDEB-99FA-4153-B657-C302253D7A9B}" destId="{74AFD950-23B5-413C-8794-50C602DC64FA}" srcOrd="1" destOrd="0" presId="urn:microsoft.com/office/officeart/2005/8/layout/orgChart1"/>
    <dgm:cxn modelId="{B1EF61E2-CAA8-47A7-8CFD-307D091FAFF7}" type="presOf" srcId="{9FB29EA9-F7D3-41DE-A294-F1991AC52581}" destId="{C97EACF5-A2A0-4BB6-9300-482653EBC9F7}" srcOrd="0" destOrd="0" presId="urn:microsoft.com/office/officeart/2005/8/layout/orgChart1"/>
    <dgm:cxn modelId="{770C541E-BC4D-4275-9796-DA35D42990F8}" type="presParOf" srcId="{C97EACF5-A2A0-4BB6-9300-482653EBC9F7}" destId="{3586C4B6-84B3-4680-8A3F-C6B5059BC5DA}" srcOrd="0" destOrd="0" presId="urn:microsoft.com/office/officeart/2005/8/layout/orgChart1"/>
    <dgm:cxn modelId="{0A92F45B-4677-40B5-8E6A-1A3A538A846D}" type="presParOf" srcId="{3586C4B6-84B3-4680-8A3F-C6B5059BC5DA}" destId="{6588ADDA-4274-466E-86C8-DDDBB03329D7}" srcOrd="0" destOrd="0" presId="urn:microsoft.com/office/officeart/2005/8/layout/orgChart1"/>
    <dgm:cxn modelId="{ED2B3697-E79E-400F-BD33-9ED63CC3E5D0}" type="presParOf" srcId="{6588ADDA-4274-466E-86C8-DDDBB03329D7}" destId="{1FD51B1E-C94C-41A9-8CBA-5E19F9AD87ED}" srcOrd="0" destOrd="0" presId="urn:microsoft.com/office/officeart/2005/8/layout/orgChart1"/>
    <dgm:cxn modelId="{B88AED48-57E2-43C1-A06C-33499BF6CA37}" type="presParOf" srcId="{6588ADDA-4274-466E-86C8-DDDBB03329D7}" destId="{E03498A6-BCDA-49AD-863E-59996E9545BA}" srcOrd="1" destOrd="0" presId="urn:microsoft.com/office/officeart/2005/8/layout/orgChart1"/>
    <dgm:cxn modelId="{1321A860-F9EF-42C5-98E1-C767DD034DD8}" type="presParOf" srcId="{3586C4B6-84B3-4680-8A3F-C6B5059BC5DA}" destId="{A28C9121-2299-46D6-ADB9-1E89651EEC28}" srcOrd="1" destOrd="0" presId="urn:microsoft.com/office/officeart/2005/8/layout/orgChart1"/>
    <dgm:cxn modelId="{55BD8B3F-D7BA-4B8C-BCE7-692FE069FD65}" type="presParOf" srcId="{A28C9121-2299-46D6-ADB9-1E89651EEC28}" destId="{B3748A5C-5170-49C8-A2B6-719315A8A773}" srcOrd="0" destOrd="0" presId="urn:microsoft.com/office/officeart/2005/8/layout/orgChart1"/>
    <dgm:cxn modelId="{31B308AE-FDDA-4581-BB50-FA42CEDA1B98}" type="presParOf" srcId="{A28C9121-2299-46D6-ADB9-1E89651EEC28}" destId="{C54D102E-D340-4291-8A6B-8EDD65D687C2}" srcOrd="1" destOrd="0" presId="urn:microsoft.com/office/officeart/2005/8/layout/orgChart1"/>
    <dgm:cxn modelId="{E4C52157-809F-42EC-846E-B9FD4EB3340A}" type="presParOf" srcId="{C54D102E-D340-4291-8A6B-8EDD65D687C2}" destId="{8B108FE0-8FE9-4F81-9E4C-795317BBE5FC}" srcOrd="0" destOrd="0" presId="urn:microsoft.com/office/officeart/2005/8/layout/orgChart1"/>
    <dgm:cxn modelId="{5F939EE6-48FC-458C-B2D0-70FD687B6E25}" type="presParOf" srcId="{8B108FE0-8FE9-4F81-9E4C-795317BBE5FC}" destId="{8F6E8430-48C6-4630-B969-1174A2998FC6}" srcOrd="0" destOrd="0" presId="urn:microsoft.com/office/officeart/2005/8/layout/orgChart1"/>
    <dgm:cxn modelId="{F4C663D0-0DC5-4DB8-AEBD-8AB1254352E3}" type="presParOf" srcId="{8B108FE0-8FE9-4F81-9E4C-795317BBE5FC}" destId="{F5BC75E6-023A-436D-A59A-AB7A29EF62D2}" srcOrd="1" destOrd="0" presId="urn:microsoft.com/office/officeart/2005/8/layout/orgChart1"/>
    <dgm:cxn modelId="{5A5EE73F-119D-4B1F-85C7-FE70181789D6}" type="presParOf" srcId="{C54D102E-D340-4291-8A6B-8EDD65D687C2}" destId="{7F31A99A-D9E4-4D96-B61E-2A0285CE9114}" srcOrd="1" destOrd="0" presId="urn:microsoft.com/office/officeart/2005/8/layout/orgChart1"/>
    <dgm:cxn modelId="{B76EA8ED-2B7D-4116-8C25-428D8816AB23}" type="presParOf" srcId="{C54D102E-D340-4291-8A6B-8EDD65D687C2}" destId="{F7644927-B862-4984-952E-E704FABA1B9B}" srcOrd="2" destOrd="0" presId="urn:microsoft.com/office/officeart/2005/8/layout/orgChart1"/>
    <dgm:cxn modelId="{DB4F23DA-17B2-42A7-91CB-D5EA5AAB367A}" type="presParOf" srcId="{A28C9121-2299-46D6-ADB9-1E89651EEC28}" destId="{9B2E4034-F50E-4F18-B273-BDC2C8789991}" srcOrd="2" destOrd="0" presId="urn:microsoft.com/office/officeart/2005/8/layout/orgChart1"/>
    <dgm:cxn modelId="{61EB3522-3F35-4980-923D-EB0E2851B1C7}" type="presParOf" srcId="{A28C9121-2299-46D6-ADB9-1E89651EEC28}" destId="{631DC1D4-B2E7-435E-A072-9B831871A09B}" srcOrd="3" destOrd="0" presId="urn:microsoft.com/office/officeart/2005/8/layout/orgChart1"/>
    <dgm:cxn modelId="{CEEC3084-0F0B-4BCC-ADBA-6C4C2AA1FB00}" type="presParOf" srcId="{631DC1D4-B2E7-435E-A072-9B831871A09B}" destId="{8D47C559-91EA-4AFF-89A2-B9A079F44607}" srcOrd="0" destOrd="0" presId="urn:microsoft.com/office/officeart/2005/8/layout/orgChart1"/>
    <dgm:cxn modelId="{A05960A6-20C3-4631-92AC-C66C97DD4B72}" type="presParOf" srcId="{8D47C559-91EA-4AFF-89A2-B9A079F44607}" destId="{DF74D86C-10A6-4DC5-8AA4-16D4AA8E1707}" srcOrd="0" destOrd="0" presId="urn:microsoft.com/office/officeart/2005/8/layout/orgChart1"/>
    <dgm:cxn modelId="{5A1947B8-23CA-45B0-8619-99046E6BAFBC}" type="presParOf" srcId="{8D47C559-91EA-4AFF-89A2-B9A079F44607}" destId="{74AFD950-23B5-413C-8794-50C602DC64FA}" srcOrd="1" destOrd="0" presId="urn:microsoft.com/office/officeart/2005/8/layout/orgChart1"/>
    <dgm:cxn modelId="{ED5F1056-69E1-4E2C-9EF2-F13058C1C81A}" type="presParOf" srcId="{631DC1D4-B2E7-435E-A072-9B831871A09B}" destId="{689D1D40-D5C3-4874-8DFD-F243B5EE0C53}" srcOrd="1" destOrd="0" presId="urn:microsoft.com/office/officeart/2005/8/layout/orgChart1"/>
    <dgm:cxn modelId="{76DAF8B1-EAC0-4BD9-A328-D6A92061047B}" type="presParOf" srcId="{631DC1D4-B2E7-435E-A072-9B831871A09B}" destId="{AB15E683-43A3-48A5-B658-733AC53C0E88}" srcOrd="2" destOrd="0" presId="urn:microsoft.com/office/officeart/2005/8/layout/orgChart1"/>
    <dgm:cxn modelId="{951F40F7-71DA-4FC5-AD0F-17AA3A413D1B}" type="presParOf" srcId="{A28C9121-2299-46D6-ADB9-1E89651EEC28}" destId="{1174C96B-F947-4976-894E-231C0AF70229}" srcOrd="4" destOrd="0" presId="urn:microsoft.com/office/officeart/2005/8/layout/orgChart1"/>
    <dgm:cxn modelId="{E53A0A04-59FF-4CE2-B8B5-5F70D3FE0EB3}" type="presParOf" srcId="{A28C9121-2299-46D6-ADB9-1E89651EEC28}" destId="{A8135AF6-50E3-4912-89EE-547DF07AC3ED}" srcOrd="5" destOrd="0" presId="urn:microsoft.com/office/officeart/2005/8/layout/orgChart1"/>
    <dgm:cxn modelId="{23A8ECB6-6986-4740-A520-92948C4D446C}" type="presParOf" srcId="{A8135AF6-50E3-4912-89EE-547DF07AC3ED}" destId="{4DED69D0-3C68-4F9C-B022-76F89AC60BE0}" srcOrd="0" destOrd="0" presId="urn:microsoft.com/office/officeart/2005/8/layout/orgChart1"/>
    <dgm:cxn modelId="{0295E029-2C68-4E24-91C9-A88B644AA0DF}" type="presParOf" srcId="{4DED69D0-3C68-4F9C-B022-76F89AC60BE0}" destId="{C217DFFE-CABB-42C8-B952-BFF8E8963FE5}" srcOrd="0" destOrd="0" presId="urn:microsoft.com/office/officeart/2005/8/layout/orgChart1"/>
    <dgm:cxn modelId="{E584EF59-A32E-4CBC-8B30-E1881928FA0C}" type="presParOf" srcId="{4DED69D0-3C68-4F9C-B022-76F89AC60BE0}" destId="{6204EBB5-9D9B-4F4D-B943-27593E75FA47}" srcOrd="1" destOrd="0" presId="urn:microsoft.com/office/officeart/2005/8/layout/orgChart1"/>
    <dgm:cxn modelId="{A2120106-7D86-4445-AE42-229D16CE44F9}" type="presParOf" srcId="{A8135AF6-50E3-4912-89EE-547DF07AC3ED}" destId="{7CA08B58-1578-4A39-92D8-5FA946FD0160}" srcOrd="1" destOrd="0" presId="urn:microsoft.com/office/officeart/2005/8/layout/orgChart1"/>
    <dgm:cxn modelId="{0630E6DC-FF5E-4B17-9EEB-B05CAD7B5432}" type="presParOf" srcId="{A8135AF6-50E3-4912-89EE-547DF07AC3ED}" destId="{17D0D0EC-5F63-4949-A2AE-107B651A01E8}" srcOrd="2" destOrd="0" presId="urn:microsoft.com/office/officeart/2005/8/layout/orgChart1"/>
    <dgm:cxn modelId="{90A7201A-6ADB-4532-9398-3A80D02DDF45}" type="presParOf" srcId="{3586C4B6-84B3-4680-8A3F-C6B5059BC5DA}" destId="{B21F633C-74B3-4F08-9E37-6FD24094F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4C96B-F947-4976-894E-231C0AF70229}">
      <dsp:nvSpPr>
        <dsp:cNvPr id="0" name=""/>
        <dsp:cNvSpPr/>
      </dsp:nvSpPr>
      <dsp:spPr>
        <a:xfrm>
          <a:off x="2502312" y="1953372"/>
          <a:ext cx="1705209" cy="88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518"/>
              </a:lnTo>
              <a:lnTo>
                <a:pt x="1705209" y="731518"/>
              </a:lnTo>
              <a:lnTo>
                <a:pt x="1705209" y="88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4034-F50E-4F18-B273-BDC2C8789991}">
      <dsp:nvSpPr>
        <dsp:cNvPr id="0" name=""/>
        <dsp:cNvSpPr/>
      </dsp:nvSpPr>
      <dsp:spPr>
        <a:xfrm>
          <a:off x="2418411" y="1953372"/>
          <a:ext cx="91440" cy="882804"/>
        </a:xfrm>
        <a:custGeom>
          <a:avLst/>
          <a:gdLst/>
          <a:ahLst/>
          <a:cxnLst/>
          <a:rect l="0" t="0" r="0" b="0"/>
          <a:pathLst>
            <a:path>
              <a:moveTo>
                <a:pt x="83901" y="0"/>
              </a:moveTo>
              <a:lnTo>
                <a:pt x="83901" y="731518"/>
              </a:lnTo>
              <a:lnTo>
                <a:pt x="45720" y="731518"/>
              </a:lnTo>
              <a:lnTo>
                <a:pt x="45720" y="88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48A5C-5170-49C8-A2B6-719315A8A773}">
      <dsp:nvSpPr>
        <dsp:cNvPr id="0" name=""/>
        <dsp:cNvSpPr/>
      </dsp:nvSpPr>
      <dsp:spPr>
        <a:xfrm>
          <a:off x="720740" y="1953372"/>
          <a:ext cx="1781572" cy="882804"/>
        </a:xfrm>
        <a:custGeom>
          <a:avLst/>
          <a:gdLst/>
          <a:ahLst/>
          <a:cxnLst/>
          <a:rect l="0" t="0" r="0" b="0"/>
          <a:pathLst>
            <a:path>
              <a:moveTo>
                <a:pt x="1781572" y="0"/>
              </a:moveTo>
              <a:lnTo>
                <a:pt x="1781572" y="731518"/>
              </a:lnTo>
              <a:lnTo>
                <a:pt x="0" y="731518"/>
              </a:lnTo>
              <a:lnTo>
                <a:pt x="0" y="88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51B1E-C94C-41A9-8CBA-5E19F9AD87ED}">
      <dsp:nvSpPr>
        <dsp:cNvPr id="0" name=""/>
        <dsp:cNvSpPr/>
      </dsp:nvSpPr>
      <dsp:spPr>
        <a:xfrm>
          <a:off x="1697478" y="1151672"/>
          <a:ext cx="1609668" cy="801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Board</a:t>
          </a:r>
          <a:r>
            <a:rPr lang="fr-FR" sz="24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Actionnaire </a:t>
          </a:r>
          <a:endParaRPr lang="fr-FR" sz="2400" kern="1200" dirty="0"/>
        </a:p>
      </dsp:txBody>
      <dsp:txXfrm>
        <a:off x="1697478" y="1151672"/>
        <a:ext cx="1609668" cy="801700"/>
      </dsp:txXfrm>
    </dsp:sp>
    <dsp:sp modelId="{8F6E8430-48C6-4630-B969-1174A2998FC6}">
      <dsp:nvSpPr>
        <dsp:cNvPr id="0" name=""/>
        <dsp:cNvSpPr/>
      </dsp:nvSpPr>
      <dsp:spPr>
        <a:xfrm>
          <a:off x="330" y="2836176"/>
          <a:ext cx="1440818" cy="720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Informatique </a:t>
          </a:r>
          <a:endParaRPr lang="fr-FR" sz="2400" kern="1200" dirty="0"/>
        </a:p>
      </dsp:txBody>
      <dsp:txXfrm>
        <a:off x="330" y="2836176"/>
        <a:ext cx="1440818" cy="720409"/>
      </dsp:txXfrm>
    </dsp:sp>
    <dsp:sp modelId="{DF74D86C-10A6-4DC5-8AA4-16D4AA8E1707}">
      <dsp:nvSpPr>
        <dsp:cNvPr id="0" name=""/>
        <dsp:cNvSpPr/>
      </dsp:nvSpPr>
      <dsp:spPr>
        <a:xfrm>
          <a:off x="1743721" y="2836176"/>
          <a:ext cx="1440818" cy="720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Etude</a:t>
          </a:r>
          <a:endParaRPr lang="fr-FR" sz="2400" kern="1200" dirty="0"/>
        </a:p>
      </dsp:txBody>
      <dsp:txXfrm>
        <a:off x="1743721" y="2836176"/>
        <a:ext cx="1440818" cy="720409"/>
      </dsp:txXfrm>
    </dsp:sp>
    <dsp:sp modelId="{C217DFFE-CABB-42C8-B952-BFF8E8963FE5}">
      <dsp:nvSpPr>
        <dsp:cNvPr id="0" name=""/>
        <dsp:cNvSpPr/>
      </dsp:nvSpPr>
      <dsp:spPr>
        <a:xfrm>
          <a:off x="3487112" y="2836176"/>
          <a:ext cx="1440818" cy="720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Design </a:t>
          </a:r>
          <a:endParaRPr lang="fr-FR" sz="2400" kern="1200" dirty="0"/>
        </a:p>
      </dsp:txBody>
      <dsp:txXfrm>
        <a:off x="3487112" y="2836176"/>
        <a:ext cx="1440818" cy="720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4C96B-F947-4976-894E-231C0AF70229}">
      <dsp:nvSpPr>
        <dsp:cNvPr id="0" name=""/>
        <dsp:cNvSpPr/>
      </dsp:nvSpPr>
      <dsp:spPr>
        <a:xfrm>
          <a:off x="2938894" y="2257717"/>
          <a:ext cx="2118024" cy="1068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744"/>
              </a:lnTo>
              <a:lnTo>
                <a:pt x="2118024" y="886744"/>
              </a:lnTo>
              <a:lnTo>
                <a:pt x="2118024" y="1068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4034-F50E-4F18-B273-BDC2C8789991}">
      <dsp:nvSpPr>
        <dsp:cNvPr id="0" name=""/>
        <dsp:cNvSpPr/>
      </dsp:nvSpPr>
      <dsp:spPr>
        <a:xfrm>
          <a:off x="2893174" y="2257717"/>
          <a:ext cx="91440" cy="10685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6744"/>
              </a:lnTo>
              <a:lnTo>
                <a:pt x="68405" y="886744"/>
              </a:lnTo>
              <a:lnTo>
                <a:pt x="68405" y="1068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48A5C-5170-49C8-A2B6-719315A8A773}">
      <dsp:nvSpPr>
        <dsp:cNvPr id="0" name=""/>
        <dsp:cNvSpPr/>
      </dsp:nvSpPr>
      <dsp:spPr>
        <a:xfrm>
          <a:off x="866240" y="2257717"/>
          <a:ext cx="2072654" cy="1068571"/>
        </a:xfrm>
        <a:custGeom>
          <a:avLst/>
          <a:gdLst/>
          <a:ahLst/>
          <a:cxnLst/>
          <a:rect l="0" t="0" r="0" b="0"/>
          <a:pathLst>
            <a:path>
              <a:moveTo>
                <a:pt x="2072654" y="0"/>
              </a:moveTo>
              <a:lnTo>
                <a:pt x="2072654" y="886744"/>
              </a:lnTo>
              <a:lnTo>
                <a:pt x="0" y="886744"/>
              </a:lnTo>
              <a:lnTo>
                <a:pt x="0" y="1068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51B1E-C94C-41A9-8CBA-5E19F9AD87ED}">
      <dsp:nvSpPr>
        <dsp:cNvPr id="0" name=""/>
        <dsp:cNvSpPr/>
      </dsp:nvSpPr>
      <dsp:spPr>
        <a:xfrm>
          <a:off x="1725000" y="767151"/>
          <a:ext cx="2427788" cy="1490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Board</a:t>
          </a:r>
          <a:r>
            <a:rPr lang="fr-FR" sz="24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Actionnaire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 </a:t>
          </a:r>
          <a:endParaRPr lang="fr-FR" sz="2400" kern="1200" dirty="0"/>
        </a:p>
      </dsp:txBody>
      <dsp:txXfrm>
        <a:off x="1725000" y="767151"/>
        <a:ext cx="2427788" cy="1490565"/>
      </dsp:txXfrm>
    </dsp:sp>
    <dsp:sp modelId="{8F6E8430-48C6-4630-B969-1174A2998FC6}">
      <dsp:nvSpPr>
        <dsp:cNvPr id="0" name=""/>
        <dsp:cNvSpPr/>
      </dsp:nvSpPr>
      <dsp:spPr>
        <a:xfrm>
          <a:off x="397" y="3326288"/>
          <a:ext cx="1731685" cy="86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Informatique </a:t>
          </a:r>
          <a:endParaRPr lang="fr-FR" sz="2400" kern="1200" dirty="0"/>
        </a:p>
      </dsp:txBody>
      <dsp:txXfrm>
        <a:off x="397" y="3326288"/>
        <a:ext cx="1731685" cy="865842"/>
      </dsp:txXfrm>
    </dsp:sp>
    <dsp:sp modelId="{DF74D86C-10A6-4DC5-8AA4-16D4AA8E1707}">
      <dsp:nvSpPr>
        <dsp:cNvPr id="0" name=""/>
        <dsp:cNvSpPr/>
      </dsp:nvSpPr>
      <dsp:spPr>
        <a:xfrm>
          <a:off x="2095736" y="3326288"/>
          <a:ext cx="1731685" cy="86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Etude</a:t>
          </a:r>
          <a:endParaRPr lang="fr-FR" sz="2400" kern="1200" dirty="0"/>
        </a:p>
      </dsp:txBody>
      <dsp:txXfrm>
        <a:off x="2095736" y="3326288"/>
        <a:ext cx="1731685" cy="865842"/>
      </dsp:txXfrm>
    </dsp:sp>
    <dsp:sp modelId="{C217DFFE-CABB-42C8-B952-BFF8E8963FE5}">
      <dsp:nvSpPr>
        <dsp:cNvPr id="0" name=""/>
        <dsp:cNvSpPr/>
      </dsp:nvSpPr>
      <dsp:spPr>
        <a:xfrm>
          <a:off x="4191076" y="3326288"/>
          <a:ext cx="1731685" cy="86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Design et communication </a:t>
          </a:r>
          <a:endParaRPr lang="fr-FR" sz="2400" kern="1200" dirty="0"/>
        </a:p>
      </dsp:txBody>
      <dsp:txXfrm>
        <a:off x="4191076" y="3326288"/>
        <a:ext cx="1731685" cy="86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4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2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8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0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8BBB-3BC6-4379-A993-9CE4806EF32B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F40D-760F-4E52-B035-C9CEDE8483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0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47147" y="878305"/>
            <a:ext cx="286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Médafco consulting session  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3983452" y="1704474"/>
            <a:ext cx="339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Bootcamp start-up 08 </a:t>
            </a:r>
            <a:r>
              <a:rPr lang="en-GB" dirty="0" err="1" smtClean="0"/>
              <a:t>septembre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1684420" y="2550695"/>
            <a:ext cx="41629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Plan de la session:</a:t>
            </a:r>
          </a:p>
          <a:p>
            <a:endParaRPr lang="en-GB" dirty="0"/>
          </a:p>
          <a:p>
            <a:r>
              <a:rPr lang="en-GB" dirty="0" smtClean="0"/>
              <a:t>1)Timeline et raison </a:t>
            </a:r>
            <a:r>
              <a:rPr lang="en-GB" dirty="0" err="1" smtClean="0"/>
              <a:t>d’etre</a:t>
            </a:r>
            <a:endParaRPr lang="en-GB" dirty="0" smtClean="0"/>
          </a:p>
          <a:p>
            <a:r>
              <a:rPr lang="en-GB" dirty="0" smtClean="0"/>
              <a:t>2) </a:t>
            </a:r>
            <a:r>
              <a:rPr lang="en-GB" dirty="0" err="1" smtClean="0"/>
              <a:t>Probleme</a:t>
            </a:r>
            <a:r>
              <a:rPr lang="en-GB" dirty="0" smtClean="0"/>
              <a:t> et opportunity </a:t>
            </a:r>
          </a:p>
          <a:p>
            <a:r>
              <a:rPr lang="en-GB" dirty="0" smtClean="0"/>
              <a:t>3)Solution et </a:t>
            </a:r>
            <a:r>
              <a:rPr lang="en-GB" dirty="0" err="1" smtClean="0"/>
              <a:t>mechanisme</a:t>
            </a:r>
            <a:endParaRPr lang="en-GB" dirty="0" smtClean="0"/>
          </a:p>
          <a:p>
            <a:r>
              <a:rPr lang="en-GB" dirty="0" smtClean="0"/>
              <a:t>4)Customer journey </a:t>
            </a:r>
          </a:p>
          <a:p>
            <a:r>
              <a:rPr lang="en-GB" dirty="0" smtClean="0"/>
              <a:t>5) Market size et 6)competitive anal</a:t>
            </a:r>
          </a:p>
          <a:p>
            <a:r>
              <a:rPr lang="en-GB" dirty="0" smtClean="0"/>
              <a:t>7)Team profile et skills</a:t>
            </a:r>
          </a:p>
          <a:p>
            <a:r>
              <a:rPr lang="en-GB" dirty="0" smtClean="0"/>
              <a:t>8) Growth model and ambition</a:t>
            </a:r>
          </a:p>
          <a:p>
            <a:r>
              <a:rPr lang="en-GB" dirty="0" smtClean="0"/>
              <a:t>9) Financial </a:t>
            </a:r>
          </a:p>
          <a:p>
            <a:r>
              <a:rPr lang="en-GB" dirty="0" smtClean="0"/>
              <a:t>10)roadmap  ( </a:t>
            </a:r>
            <a:r>
              <a:rPr lang="en-GB" dirty="0" err="1" smtClean="0"/>
              <a:t>feuille</a:t>
            </a:r>
            <a:r>
              <a:rPr lang="en-GB" dirty="0" smtClean="0"/>
              <a:t> de route 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39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5029" y="667657"/>
            <a:ext cx="5849257" cy="15215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Evaluation des </a:t>
            </a:r>
            <a:r>
              <a:rPr lang="en-GB" dirty="0" err="1" smtClean="0"/>
              <a:t>personnes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65022" y="890337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Operational vs </a:t>
            </a:r>
            <a:r>
              <a:rPr lang="en-GB" dirty="0" err="1"/>
              <a:t>S</a:t>
            </a:r>
            <a:r>
              <a:rPr lang="en-GB" dirty="0" err="1" smtClean="0"/>
              <a:t>trategie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1263316" y="1828800"/>
            <a:ext cx="29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Hierarchie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Irreversivility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Exclusive ( faire un </a:t>
            </a:r>
            <a:r>
              <a:rPr lang="en-GB" dirty="0" err="1" smtClean="0"/>
              <a:t>choix</a:t>
            </a:r>
            <a:r>
              <a:rPr lang="en-GB" dirty="0" smtClean="0"/>
              <a:t> ) </a:t>
            </a:r>
            <a:endParaRPr lang="en-GB" dirty="0"/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>
            <a:off x="4193414" y="2428965"/>
            <a:ext cx="99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76142" y="2097741"/>
            <a:ext cx="19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Strategic thinking </a:t>
            </a:r>
          </a:p>
          <a:p>
            <a:r>
              <a:rPr lang="en-GB" dirty="0" smtClean="0"/>
              <a:t>( </a:t>
            </a:r>
            <a:r>
              <a:rPr lang="en-GB" dirty="0" err="1" smtClean="0"/>
              <a:t>façon</a:t>
            </a:r>
            <a:r>
              <a:rPr lang="en-GB" dirty="0" smtClean="0"/>
              <a:t> de </a:t>
            </a:r>
            <a:r>
              <a:rPr lang="en-GB" dirty="0" err="1" smtClean="0"/>
              <a:t>penser</a:t>
            </a:r>
            <a:r>
              <a:rPr lang="en-GB" dirty="0" smtClean="0"/>
              <a:t> )</a:t>
            </a:r>
            <a:endParaRPr lang="en-GB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7721578" y="1949116"/>
            <a:ext cx="1085538" cy="4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722177" y="927372"/>
            <a:ext cx="3775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Contraty</a:t>
            </a:r>
            <a:r>
              <a:rPr lang="en-GB" dirty="0" smtClean="0"/>
              <a:t> question “se poser </a:t>
            </a:r>
            <a:r>
              <a:rPr lang="en-GB" dirty="0" err="1" smtClean="0"/>
              <a:t>une</a:t>
            </a:r>
            <a:r>
              <a:rPr lang="en-GB" dirty="0" smtClean="0"/>
              <a:t> question contraire comment faire </a:t>
            </a:r>
            <a:r>
              <a:rPr lang="en-GB" dirty="0" err="1" smtClean="0"/>
              <a:t>autrement</a:t>
            </a:r>
            <a:r>
              <a:rPr lang="en-GB" dirty="0" smtClean="0"/>
              <a:t> pour </a:t>
            </a:r>
            <a:r>
              <a:rPr lang="en-GB" dirty="0" err="1" smtClean="0"/>
              <a:t>regler</a:t>
            </a:r>
            <a:r>
              <a:rPr lang="en-GB" dirty="0" smtClean="0"/>
              <a:t> le problem”  ‘ tester </a:t>
            </a:r>
            <a:r>
              <a:rPr lang="en-GB" dirty="0" err="1" smtClean="0"/>
              <a:t>sa</a:t>
            </a:r>
            <a:r>
              <a:rPr lang="en-GB" dirty="0" smtClean="0"/>
              <a:t> vision’</a:t>
            </a:r>
          </a:p>
          <a:p>
            <a:endParaRPr lang="en-GB" dirty="0" smtClean="0"/>
          </a:p>
          <a:p>
            <a:r>
              <a:rPr lang="en-GB" dirty="0" err="1" smtClean="0"/>
              <a:t>Exp:Bank</a:t>
            </a:r>
            <a:r>
              <a:rPr lang="en-GB" dirty="0" smtClean="0"/>
              <a:t> par master card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Partir</a:t>
            </a:r>
            <a:r>
              <a:rPr lang="en-GB" dirty="0" smtClean="0"/>
              <a:t> de 0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 </a:t>
            </a:r>
            <a:r>
              <a:rPr lang="en-GB" dirty="0" err="1" smtClean="0"/>
              <a:t>principes</a:t>
            </a:r>
            <a:r>
              <a:rPr lang="en-GB" dirty="0" smtClean="0"/>
              <a:t> </a:t>
            </a:r>
            <a:r>
              <a:rPr lang="en-GB" dirty="0" err="1" smtClean="0"/>
              <a:t>comme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famille</a:t>
            </a:r>
            <a:r>
              <a:rPr lang="en-GB" dirty="0" smtClean="0"/>
              <a:t> (mafia)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Lean </a:t>
            </a:r>
            <a:r>
              <a:rPr lang="en-GB" dirty="0" err="1" smtClean="0"/>
              <a:t>toujour</a:t>
            </a:r>
            <a:r>
              <a:rPr lang="en-GB" dirty="0" smtClean="0"/>
              <a:t> flexible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Product and sale / traction </a:t>
            </a:r>
            <a:r>
              <a:rPr lang="en-GB" dirty="0" err="1" smtClean="0"/>
              <a:t>ramener</a:t>
            </a:r>
            <a:r>
              <a:rPr lang="en-GB" dirty="0" smtClean="0"/>
              <a:t> les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Last is first / </a:t>
            </a:r>
            <a:r>
              <a:rPr lang="en-GB" dirty="0" err="1" smtClean="0"/>
              <a:t>eviter</a:t>
            </a:r>
            <a:r>
              <a:rPr lang="en-GB" dirty="0" smtClean="0"/>
              <a:t> les enemies</a:t>
            </a:r>
          </a:p>
          <a:p>
            <a:r>
              <a:rPr lang="en-GB" dirty="0" smtClean="0"/>
              <a:t>(au debut)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Rivalry ( </a:t>
            </a:r>
            <a:r>
              <a:rPr lang="en-GB" dirty="0" err="1" smtClean="0"/>
              <a:t>évité</a:t>
            </a:r>
            <a:r>
              <a:rPr lang="en-GB" dirty="0" smtClean="0"/>
              <a:t> la concurrence </a:t>
            </a:r>
            <a:r>
              <a:rPr lang="en-GB" dirty="0" err="1" smtClean="0"/>
              <a:t>marchés</a:t>
            </a:r>
            <a:r>
              <a:rPr lang="en-GB" dirty="0" smtClean="0"/>
              <a:t> </a:t>
            </a:r>
            <a:r>
              <a:rPr lang="en-GB" dirty="0" err="1" smtClean="0"/>
              <a:t>saturé</a:t>
            </a:r>
            <a:r>
              <a:rPr lang="en-GB" dirty="0" smtClean="0"/>
              <a:t> )</a:t>
            </a:r>
            <a:endParaRPr lang="en-GB" dirty="0"/>
          </a:p>
          <a:p>
            <a:r>
              <a:rPr lang="en-GB" dirty="0" smtClean="0"/>
              <a:t>(pour </a:t>
            </a:r>
            <a:r>
              <a:rPr lang="en-GB" dirty="0" err="1" smtClean="0"/>
              <a:t>avoir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vision </a:t>
            </a:r>
            <a:r>
              <a:rPr lang="en-GB" dirty="0" err="1" smtClean="0"/>
              <a:t>ont</a:t>
            </a:r>
            <a:r>
              <a:rPr lang="en-GB" dirty="0" smtClean="0"/>
              <a:t> se </a:t>
            </a:r>
          </a:p>
          <a:p>
            <a:r>
              <a:rPr lang="en-GB" dirty="0" err="1" smtClean="0"/>
              <a:t>projete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future)</a:t>
            </a:r>
          </a:p>
          <a:p>
            <a:endParaRPr lang="en-GB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001012" y="2852684"/>
            <a:ext cx="542920" cy="80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isocèle 14"/>
          <p:cNvSpPr/>
          <p:nvPr/>
        </p:nvSpPr>
        <p:spPr>
          <a:xfrm>
            <a:off x="4630964" y="3814611"/>
            <a:ext cx="2406007" cy="1719542"/>
          </a:xfrm>
          <a:prstGeom prst="triangle">
            <a:avLst>
              <a:gd name="adj" fmla="val 49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Leadership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3998447" y="4167383"/>
            <a:ext cx="153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Vision </a:t>
            </a:r>
            <a:r>
              <a:rPr lang="en-GB" dirty="0" err="1" smtClean="0"/>
              <a:t>strategique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5093800" y="5686969"/>
            <a:ext cx="153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Technique ( competences)</a:t>
            </a:r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6296804" y="4305050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Relationnel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7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52768" y="568411"/>
            <a:ext cx="249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Formation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/>
              <a:t>é</a:t>
            </a:r>
            <a:r>
              <a:rPr lang="en-GB" dirty="0" err="1" smtClean="0"/>
              <a:t>quipe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1080655" y="1579418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Exercice</a:t>
            </a:r>
            <a:r>
              <a:rPr lang="en-GB" dirty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recrutement</a:t>
            </a:r>
            <a:r>
              <a:rPr lang="en-GB" dirty="0" smtClean="0"/>
              <a:t> : 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1274616" y="2618509"/>
            <a:ext cx="10196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Definir</a:t>
            </a:r>
            <a:r>
              <a:rPr lang="en-GB" dirty="0" smtClean="0"/>
              <a:t> le </a:t>
            </a:r>
            <a:r>
              <a:rPr lang="en-GB" dirty="0" err="1" smtClean="0"/>
              <a:t>problemes</a:t>
            </a:r>
            <a:r>
              <a:rPr lang="en-GB" dirty="0" smtClean="0"/>
              <a:t> et </a:t>
            </a:r>
            <a:r>
              <a:rPr lang="en-GB" dirty="0" err="1" smtClean="0"/>
              <a:t>definir</a:t>
            </a:r>
            <a:r>
              <a:rPr lang="en-GB" dirty="0" smtClean="0"/>
              <a:t> les competences qui </a:t>
            </a:r>
            <a:r>
              <a:rPr lang="fr-FR" dirty="0" smtClean="0"/>
              <a:t>servent</a:t>
            </a:r>
            <a:r>
              <a:rPr lang="en-GB" dirty="0" smtClean="0"/>
              <a:t> a </a:t>
            </a:r>
            <a:r>
              <a:rPr lang="en-GB" dirty="0" err="1" smtClean="0"/>
              <a:t>resoudre</a:t>
            </a:r>
            <a:r>
              <a:rPr lang="en-GB" dirty="0" smtClean="0"/>
              <a:t> les </a:t>
            </a:r>
            <a:r>
              <a:rPr lang="en-GB" dirty="0" err="1" smtClean="0"/>
              <a:t>probléme</a:t>
            </a:r>
            <a:r>
              <a:rPr lang="en-GB" dirty="0" smtClean="0"/>
              <a:t> pour </a:t>
            </a:r>
            <a:r>
              <a:rPr lang="en-GB" dirty="0" err="1" smtClean="0"/>
              <a:t>gerer</a:t>
            </a:r>
            <a:r>
              <a:rPr lang="en-GB" dirty="0" smtClean="0"/>
              <a:t> </a:t>
            </a:r>
            <a:r>
              <a:rPr lang="en-GB" dirty="0" err="1" smtClean="0"/>
              <a:t>l’equipe</a:t>
            </a:r>
            <a:r>
              <a:rPr lang="en-GB" dirty="0" smtClean="0"/>
              <a:t> ( fiche de poste) </a:t>
            </a:r>
          </a:p>
          <a:p>
            <a:endParaRPr lang="en-GB" dirty="0"/>
          </a:p>
          <a:p>
            <a:r>
              <a:rPr lang="en-GB" dirty="0" smtClean="0"/>
              <a:t>Pour recruiter </a:t>
            </a:r>
            <a:r>
              <a:rPr lang="en-GB" dirty="0" err="1" smtClean="0"/>
              <a:t>il</a:t>
            </a:r>
            <a:r>
              <a:rPr lang="en-GB" dirty="0" smtClean="0"/>
              <a:t> definer se </a:t>
            </a:r>
            <a:r>
              <a:rPr lang="en-GB" dirty="0" smtClean="0"/>
              <a:t>don’t </a:t>
            </a:r>
            <a:r>
              <a:rPr lang="en-GB" dirty="0" err="1" smtClean="0"/>
              <a:t>j’ai</a:t>
            </a:r>
            <a:r>
              <a:rPr lang="en-GB" dirty="0" smtClean="0"/>
              <a:t> </a:t>
            </a:r>
            <a:r>
              <a:rPr lang="en-GB" dirty="0" err="1" smtClean="0"/>
              <a:t>besoin</a:t>
            </a:r>
            <a:r>
              <a:rPr lang="en-GB" dirty="0" smtClean="0"/>
              <a:t> et </a:t>
            </a:r>
            <a:r>
              <a:rPr lang="en-GB" dirty="0" err="1" smtClean="0"/>
              <a:t>quelle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le profile </a:t>
            </a:r>
            <a:r>
              <a:rPr lang="en-GB" dirty="0" err="1" smtClean="0"/>
              <a:t>qu’il</a:t>
            </a:r>
            <a:r>
              <a:rPr lang="en-GB" dirty="0" smtClean="0"/>
              <a:t> me </a:t>
            </a:r>
            <a:r>
              <a:rPr lang="en-GB" dirty="0" err="1" smtClean="0"/>
              <a:t>manque</a:t>
            </a:r>
            <a:r>
              <a:rPr lang="en-GB" dirty="0" smtClean="0"/>
              <a:t> pour le </a:t>
            </a:r>
            <a:r>
              <a:rPr lang="en-GB" dirty="0" err="1" smtClean="0"/>
              <a:t>satisfaire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Ont</a:t>
            </a:r>
            <a:r>
              <a:rPr lang="en-GB" dirty="0" smtClean="0"/>
              <a:t> ne </a:t>
            </a:r>
            <a:r>
              <a:rPr lang="en-GB" dirty="0" err="1" smtClean="0"/>
              <a:t>recrute</a:t>
            </a:r>
            <a:r>
              <a:rPr lang="en-GB" dirty="0" smtClean="0"/>
              <a:t> </a:t>
            </a:r>
            <a:r>
              <a:rPr lang="en-GB" dirty="0" err="1" smtClean="0"/>
              <a:t>jamais</a:t>
            </a:r>
            <a:r>
              <a:rPr lang="en-GB" dirty="0" smtClean="0"/>
              <a:t> par sentiment </a:t>
            </a:r>
            <a:r>
              <a:rPr lang="en-GB" dirty="0" err="1" smtClean="0"/>
              <a:t>ou</a:t>
            </a:r>
            <a:r>
              <a:rPr lang="en-GB" dirty="0" smtClean="0"/>
              <a:t> par engagement </a:t>
            </a:r>
          </a:p>
        </p:txBody>
      </p:sp>
    </p:spTree>
    <p:extLst>
      <p:ext uri="{BB962C8B-B14F-4D97-AF65-F5344CB8AC3E}">
        <p14:creationId xmlns:p14="http://schemas.microsoft.com/office/powerpoint/2010/main" val="8799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60818" y="277836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Marketing (</a:t>
            </a:r>
            <a:r>
              <a:rPr lang="en-GB" dirty="0" err="1" smtClean="0"/>
              <a:t>Mamé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40327" y="950272"/>
            <a:ext cx="11416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Definition: </a:t>
            </a:r>
          </a:p>
          <a:p>
            <a:endParaRPr lang="en-GB" dirty="0" smtClean="0"/>
          </a:p>
          <a:p>
            <a:r>
              <a:rPr lang="en-GB" dirty="0" err="1" smtClean="0"/>
              <a:t>Receuille</a:t>
            </a:r>
            <a:r>
              <a:rPr lang="en-GB" dirty="0" smtClean="0"/>
              <a:t> </a:t>
            </a:r>
            <a:r>
              <a:rPr lang="en-GB" dirty="0" err="1" smtClean="0"/>
              <a:t>d’informations</a:t>
            </a:r>
            <a:r>
              <a:rPr lang="en-GB" dirty="0" smtClean="0"/>
              <a:t> sur les marches </a:t>
            </a:r>
            <a:r>
              <a:rPr lang="en-GB" dirty="0" err="1" smtClean="0"/>
              <a:t>cible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les clients,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Avantage</a:t>
            </a:r>
            <a:r>
              <a:rPr lang="en-GB" dirty="0" smtClean="0"/>
              <a:t> competitive: </a:t>
            </a:r>
            <a:r>
              <a:rPr lang="en-GB" dirty="0" err="1" smtClean="0"/>
              <a:t>c’est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que je sais faire </a:t>
            </a:r>
            <a:r>
              <a:rPr lang="en-GB" dirty="0" err="1" smtClean="0"/>
              <a:t>mieux</a:t>
            </a:r>
            <a:r>
              <a:rPr lang="en-GB" dirty="0" smtClean="0"/>
              <a:t> que les </a:t>
            </a:r>
            <a:r>
              <a:rPr lang="en-GB" dirty="0" err="1" smtClean="0"/>
              <a:t>autres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Avantage</a:t>
            </a:r>
            <a:r>
              <a:rPr lang="en-GB" dirty="0" smtClean="0"/>
              <a:t> comparative: </a:t>
            </a:r>
            <a:r>
              <a:rPr lang="en-GB" dirty="0" err="1" smtClean="0"/>
              <a:t>c’est</a:t>
            </a:r>
            <a:r>
              <a:rPr lang="en-GB" dirty="0" smtClean="0"/>
              <a:t> des </a:t>
            </a:r>
            <a:r>
              <a:rPr lang="en-GB" dirty="0" err="1" smtClean="0"/>
              <a:t>facteurs</a:t>
            </a:r>
            <a:r>
              <a:rPr lang="en-GB" dirty="0" smtClean="0"/>
              <a:t> </a:t>
            </a:r>
            <a:r>
              <a:rPr lang="en-GB" dirty="0" err="1" smtClean="0"/>
              <a:t>externe</a:t>
            </a:r>
            <a:r>
              <a:rPr lang="en-GB" dirty="0" smtClean="0"/>
              <a:t> qui fait la </a:t>
            </a:r>
            <a:r>
              <a:rPr lang="en-GB" dirty="0" err="1" smtClean="0"/>
              <a:t>diferrence</a:t>
            </a:r>
            <a:r>
              <a:rPr lang="en-GB" dirty="0" smtClean="0"/>
              <a:t> avec les </a:t>
            </a:r>
            <a:r>
              <a:rPr lang="en-GB" dirty="0" err="1" smtClean="0"/>
              <a:t>autres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2951018" y="4260271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927272" y="4364182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78036" y="4384960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638799" y="4384960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 flipV="1">
            <a:off x="2951018" y="5624945"/>
            <a:ext cx="4419600" cy="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72142" y="3987485"/>
            <a:ext cx="883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Courbe</a:t>
            </a:r>
            <a:r>
              <a:rPr lang="en-GB" dirty="0" smtClean="0"/>
              <a:t> de rogers </a:t>
            </a:r>
          </a:p>
          <a:p>
            <a:r>
              <a:rPr lang="en-GB" dirty="0" smtClean="0"/>
              <a:t>Fixer le prix </a:t>
            </a:r>
          </a:p>
          <a:p>
            <a:r>
              <a:rPr lang="en-GB" dirty="0" err="1" smtClean="0"/>
              <a:t>Produit</a:t>
            </a:r>
            <a:r>
              <a:rPr lang="en-GB" dirty="0" smtClean="0"/>
              <a:t>/service </a:t>
            </a:r>
            <a:r>
              <a:rPr lang="en-GB" dirty="0" err="1" smtClean="0"/>
              <a:t>innovant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                                        first mover         </a:t>
            </a:r>
            <a:r>
              <a:rPr lang="en-GB" dirty="0" err="1" smtClean="0"/>
              <a:t>majoritaire</a:t>
            </a:r>
            <a:r>
              <a:rPr lang="en-GB" dirty="0" smtClean="0"/>
              <a:t>      large majority     lagged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8962536">
            <a:off x="2698040" y="4518654"/>
            <a:ext cx="3005940" cy="526471"/>
          </a:xfrm>
          <a:prstGeom prst="arc">
            <a:avLst>
              <a:gd name="adj1" fmla="val 16145653"/>
              <a:gd name="adj2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>
            <a:off x="1951512" y="4891650"/>
            <a:ext cx="4975760" cy="957943"/>
          </a:xfrm>
          <a:prstGeom prst="arc">
            <a:avLst>
              <a:gd name="adj1" fmla="val 16200000"/>
              <a:gd name="adj2" fmla="val 2158153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0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86971" y="522514"/>
            <a:ext cx="9724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Politique</a:t>
            </a:r>
            <a:r>
              <a:rPr lang="en-GB" dirty="0" smtClean="0"/>
              <a:t> des prix: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strategie</a:t>
            </a:r>
            <a:r>
              <a:rPr lang="en-GB" dirty="0" smtClean="0"/>
              <a:t> de </a:t>
            </a:r>
            <a:r>
              <a:rPr lang="en-GB" dirty="0" err="1" smtClean="0"/>
              <a:t>l’alignement</a:t>
            </a:r>
            <a:r>
              <a:rPr lang="en-GB" dirty="0" smtClean="0"/>
              <a:t> ( </a:t>
            </a:r>
            <a:r>
              <a:rPr lang="en-GB" dirty="0" err="1" smtClean="0"/>
              <a:t>voire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la </a:t>
            </a:r>
            <a:r>
              <a:rPr lang="en-GB" dirty="0" err="1" smtClean="0"/>
              <a:t>fourchette</a:t>
            </a:r>
            <a:r>
              <a:rPr lang="en-GB" dirty="0" smtClean="0"/>
              <a:t> et decider entre la </a:t>
            </a:r>
            <a:r>
              <a:rPr lang="en-GB" dirty="0" err="1" smtClean="0"/>
              <a:t>fourchette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Strategie</a:t>
            </a:r>
            <a:r>
              <a:rPr lang="en-GB" dirty="0" smtClean="0"/>
              <a:t> </a:t>
            </a:r>
            <a:r>
              <a:rPr lang="en-GB" dirty="0" err="1" smtClean="0"/>
              <a:t>selon</a:t>
            </a:r>
            <a:r>
              <a:rPr lang="en-GB" dirty="0" smtClean="0"/>
              <a:t> le </a:t>
            </a:r>
            <a:r>
              <a:rPr lang="en-GB" dirty="0" err="1" smtClean="0"/>
              <a:t>couts</a:t>
            </a:r>
            <a:r>
              <a:rPr lang="en-GB" dirty="0" smtClean="0"/>
              <a:t>: 20% de marge /Fixer </a:t>
            </a:r>
            <a:r>
              <a:rPr lang="en-GB" dirty="0" err="1" smtClean="0"/>
              <a:t>votre</a:t>
            </a:r>
            <a:r>
              <a:rPr lang="en-GB" dirty="0" smtClean="0"/>
              <a:t> prix a </a:t>
            </a:r>
            <a:r>
              <a:rPr lang="en-GB" dirty="0" err="1" smtClean="0"/>
              <a:t>partir</a:t>
            </a:r>
            <a:r>
              <a:rPr lang="en-GB" dirty="0" smtClean="0"/>
              <a:t> du </a:t>
            </a:r>
            <a:r>
              <a:rPr lang="en-GB" dirty="0" err="1" smtClean="0"/>
              <a:t>seuill</a:t>
            </a:r>
            <a:r>
              <a:rPr lang="en-GB" dirty="0" smtClean="0"/>
              <a:t> </a:t>
            </a:r>
            <a:r>
              <a:rPr lang="en-GB" dirty="0" err="1" smtClean="0"/>
              <a:t>rentabilité</a:t>
            </a:r>
            <a:endParaRPr lang="en-GB" dirty="0" smtClean="0"/>
          </a:p>
          <a:p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Force de </a:t>
            </a:r>
            <a:r>
              <a:rPr lang="en-GB" dirty="0" err="1" smtClean="0"/>
              <a:t>vente</a:t>
            </a:r>
            <a:r>
              <a:rPr lang="en-GB" dirty="0" smtClean="0"/>
              <a:t> ?</a:t>
            </a:r>
          </a:p>
          <a:p>
            <a:endParaRPr lang="en-GB" dirty="0" smtClean="0"/>
          </a:p>
          <a:p>
            <a:r>
              <a:rPr lang="en-GB" dirty="0" err="1" smtClean="0"/>
              <a:t>Methode</a:t>
            </a:r>
            <a:r>
              <a:rPr lang="en-GB" dirty="0" smtClean="0"/>
              <a:t> de la prospection,</a:t>
            </a:r>
            <a:endParaRPr lang="en-GB" dirty="0"/>
          </a:p>
          <a:p>
            <a:r>
              <a:rPr lang="en-GB" dirty="0" smtClean="0"/>
              <a:t>CNRC </a:t>
            </a:r>
            <a:r>
              <a:rPr lang="en-GB" dirty="0" err="1" smtClean="0"/>
              <a:t>numerise</a:t>
            </a:r>
            <a:r>
              <a:rPr lang="en-GB" dirty="0" smtClean="0"/>
              <a:t> le </a:t>
            </a:r>
            <a:r>
              <a:rPr lang="en-GB" dirty="0" err="1" smtClean="0"/>
              <a:t>boal</a:t>
            </a:r>
            <a:r>
              <a:rPr lang="en-GB" dirty="0" smtClean="0"/>
              <a:t> “</a:t>
            </a:r>
            <a:r>
              <a:rPr lang="en-GB" dirty="0" err="1" smtClean="0"/>
              <a:t>boal</a:t>
            </a:r>
            <a:r>
              <a:rPr lang="en-GB" dirty="0" smtClean="0"/>
              <a:t>” </a:t>
            </a:r>
            <a:r>
              <a:rPr lang="en-GB" dirty="0" err="1" smtClean="0"/>
              <a:t>plateforme</a:t>
            </a:r>
            <a:r>
              <a:rPr lang="en-GB" dirty="0" smtClean="0"/>
              <a:t> pour </a:t>
            </a:r>
            <a:r>
              <a:rPr lang="en-GB" dirty="0" err="1" smtClean="0"/>
              <a:t>voir</a:t>
            </a:r>
            <a:r>
              <a:rPr lang="en-GB" dirty="0" smtClean="0"/>
              <a:t> </a:t>
            </a:r>
            <a:r>
              <a:rPr lang="en-GB" dirty="0" err="1" smtClean="0"/>
              <a:t>toute</a:t>
            </a:r>
            <a:r>
              <a:rPr lang="en-GB" dirty="0" smtClean="0"/>
              <a:t> les info des enterprises </a:t>
            </a:r>
            <a:r>
              <a:rPr lang="en-GB" dirty="0" err="1" smtClean="0"/>
              <a:t>actif</a:t>
            </a:r>
            <a:endParaRPr lang="en-GB" dirty="0"/>
          </a:p>
          <a:p>
            <a:r>
              <a:rPr lang="en-GB" dirty="0" smtClean="0"/>
              <a:t>Tracer les </a:t>
            </a:r>
            <a:r>
              <a:rPr lang="en-GB" dirty="0" err="1" smtClean="0"/>
              <a:t>objectifs</a:t>
            </a:r>
            <a:r>
              <a:rPr lang="en-GB" dirty="0" smtClean="0"/>
              <a:t>  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Obligé</a:t>
            </a:r>
            <a:r>
              <a:rPr lang="en-GB" dirty="0" smtClean="0"/>
              <a:t> </a:t>
            </a:r>
            <a:r>
              <a:rPr lang="en-GB" dirty="0" err="1" smtClean="0"/>
              <a:t>d’avoir</a:t>
            </a:r>
            <a:r>
              <a:rPr lang="en-GB" dirty="0" smtClean="0"/>
              <a:t>: </a:t>
            </a:r>
          </a:p>
          <a:p>
            <a:endParaRPr lang="en-GB" dirty="0" smtClean="0"/>
          </a:p>
          <a:p>
            <a:r>
              <a:rPr lang="en-GB" dirty="0" smtClean="0"/>
              <a:t>journal general / </a:t>
            </a:r>
            <a:r>
              <a:rPr lang="en-GB" dirty="0" err="1" smtClean="0"/>
              <a:t>inventaire</a:t>
            </a:r>
            <a:r>
              <a:rPr lang="en-GB" dirty="0" smtClean="0"/>
              <a:t> / livre de </a:t>
            </a:r>
            <a:r>
              <a:rPr lang="en-GB" dirty="0" err="1" smtClean="0"/>
              <a:t>paye</a:t>
            </a:r>
            <a:r>
              <a:rPr lang="en-GB" dirty="0" smtClean="0"/>
              <a:t> / </a:t>
            </a:r>
            <a:r>
              <a:rPr lang="en-GB" dirty="0" err="1" smtClean="0"/>
              <a:t>entré</a:t>
            </a:r>
            <a:r>
              <a:rPr lang="en-GB" dirty="0" smtClean="0"/>
              <a:t> sortie du </a:t>
            </a:r>
            <a:r>
              <a:rPr lang="en-GB" dirty="0" err="1" smtClean="0"/>
              <a:t>personel</a:t>
            </a:r>
            <a:r>
              <a:rPr lang="en-GB" dirty="0" smtClean="0"/>
              <a:t> /accident de travail </a:t>
            </a:r>
            <a:r>
              <a:rPr lang="en-GB" dirty="0" err="1" smtClean="0"/>
              <a:t>medecine</a:t>
            </a:r>
            <a:r>
              <a:rPr lang="en-GB" dirty="0" smtClean="0"/>
              <a:t> de travail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30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50234" y="2902479"/>
            <a:ext cx="2576946" cy="1288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Chargé de (</a:t>
            </a:r>
            <a:r>
              <a:rPr lang="en-GB" dirty="0" err="1" smtClean="0"/>
              <a:t>plannification</a:t>
            </a:r>
            <a:endParaRPr lang="en-GB" dirty="0" smtClean="0"/>
          </a:p>
          <a:p>
            <a:r>
              <a:rPr lang="en-GB" dirty="0" err="1" smtClean="0"/>
              <a:t>d’action</a:t>
            </a:r>
            <a:r>
              <a:rPr lang="en-GB" dirty="0" smtClean="0"/>
              <a:t>, </a:t>
            </a:r>
            <a:r>
              <a:rPr lang="en-GB" dirty="0" err="1" smtClean="0"/>
              <a:t>feuille</a:t>
            </a:r>
            <a:r>
              <a:rPr lang="en-GB" dirty="0" smtClean="0"/>
              <a:t> de route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stratégie</a:t>
            </a:r>
            <a:r>
              <a:rPr lang="en-GB" dirty="0" smtClean="0"/>
              <a:t>) </a:t>
            </a:r>
            <a:endParaRPr lang="en-GB" dirty="0"/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4205507550"/>
              </p:ext>
            </p:extLst>
          </p:nvPr>
        </p:nvGraphicFramePr>
        <p:xfrm>
          <a:off x="818480" y="2527439"/>
          <a:ext cx="4928262" cy="5288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/>
          <p:cNvSpPr/>
          <p:nvPr/>
        </p:nvSpPr>
        <p:spPr>
          <a:xfrm>
            <a:off x="173332" y="3677143"/>
            <a:ext cx="1608118" cy="102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Advisory council ( </a:t>
            </a:r>
            <a:r>
              <a:rPr lang="en-GB" dirty="0" err="1" smtClean="0"/>
              <a:t>Medafco</a:t>
            </a:r>
            <a:r>
              <a:rPr lang="en-GB" dirty="0" smtClean="0"/>
              <a:t> /incubeMe) 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1713114" y="3865634"/>
            <a:ext cx="8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………….</a:t>
            </a:r>
            <a:endParaRPr lang="en-GB" dirty="0"/>
          </a:p>
        </p:txBody>
      </p:sp>
      <p:sp>
        <p:nvSpPr>
          <p:cNvPr id="25" name="Flèche vers le bas 24"/>
          <p:cNvSpPr/>
          <p:nvPr/>
        </p:nvSpPr>
        <p:spPr>
          <a:xfrm>
            <a:off x="8821883" y="4369414"/>
            <a:ext cx="398484" cy="80227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236694" y="5474928"/>
            <a:ext cx="1568862" cy="8909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Execution des taches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0176168" y="5500328"/>
            <a:ext cx="1787235" cy="8909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Rapport de situation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0176168" y="3112486"/>
            <a:ext cx="1787235" cy="803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Controle</a:t>
            </a:r>
            <a:r>
              <a:rPr lang="en-GB" dirty="0" smtClean="0"/>
              <a:t> / </a:t>
            </a:r>
            <a:r>
              <a:rPr lang="en-GB" dirty="0" err="1" smtClean="0"/>
              <a:t>suivie</a:t>
            </a:r>
            <a:r>
              <a:rPr lang="en-GB" dirty="0" smtClean="0"/>
              <a:t> /decision  </a:t>
            </a:r>
            <a:endParaRPr lang="en-GB" dirty="0"/>
          </a:p>
        </p:txBody>
      </p:sp>
      <p:sp>
        <p:nvSpPr>
          <p:cNvPr id="30" name="Flèche vers le bas 29"/>
          <p:cNvSpPr/>
          <p:nvPr/>
        </p:nvSpPr>
        <p:spPr>
          <a:xfrm rot="10800000">
            <a:off x="10870543" y="4364150"/>
            <a:ext cx="398484" cy="71452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523832" y="2939290"/>
            <a:ext cx="1768107" cy="1251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Experimenté</a:t>
            </a:r>
            <a:r>
              <a:rPr lang="en-GB" dirty="0" smtClean="0"/>
              <a:t>, </a:t>
            </a:r>
            <a:r>
              <a:rPr lang="en-GB" dirty="0" err="1" smtClean="0"/>
              <a:t>sait</a:t>
            </a:r>
            <a:r>
              <a:rPr lang="en-GB" dirty="0" smtClean="0"/>
              <a:t> comment se fait le travail (Achievement)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6067296" y="5500328"/>
            <a:ext cx="1954485" cy="890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Stagiaire</a:t>
            </a:r>
            <a:r>
              <a:rPr lang="en-GB" dirty="0" smtClean="0"/>
              <a:t> / </a:t>
            </a:r>
            <a:r>
              <a:rPr lang="en-GB" dirty="0" err="1" smtClean="0"/>
              <a:t>etudiant</a:t>
            </a:r>
            <a:r>
              <a:rPr lang="en-GB" dirty="0" smtClean="0"/>
              <a:t> / </a:t>
            </a:r>
            <a:r>
              <a:rPr lang="en-GB" dirty="0" err="1" smtClean="0"/>
              <a:t>Membre</a:t>
            </a:r>
            <a:r>
              <a:rPr lang="en-GB" dirty="0" smtClean="0"/>
              <a:t> des club  </a:t>
            </a:r>
            <a:endParaRPr lang="en-GB" dirty="0"/>
          </a:p>
        </p:txBody>
      </p:sp>
      <p:sp>
        <p:nvSpPr>
          <p:cNvPr id="33" name="Flèche vers le bas 32"/>
          <p:cNvSpPr/>
          <p:nvPr/>
        </p:nvSpPr>
        <p:spPr>
          <a:xfrm rot="10800000">
            <a:off x="6638961" y="4369414"/>
            <a:ext cx="398484" cy="80227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436473" y="2012355"/>
            <a:ext cx="1523514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5" name="Ellipse 34"/>
          <p:cNvSpPr/>
          <p:nvPr/>
        </p:nvSpPr>
        <p:spPr>
          <a:xfrm>
            <a:off x="5572072" y="2026210"/>
            <a:ext cx="1523514" cy="6650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Profil</a:t>
            </a:r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9220367" y="1860456"/>
            <a:ext cx="1523514" cy="6650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Tache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4330602" y="511403"/>
            <a:ext cx="3473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Structure de </a:t>
            </a:r>
            <a:r>
              <a:rPr lang="en-GB" sz="2400" dirty="0" err="1"/>
              <a:t>G</a:t>
            </a:r>
            <a:r>
              <a:rPr lang="en-GB" sz="2400" dirty="0" err="1" smtClean="0"/>
              <a:t>ouvernance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22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986350120"/>
              </p:ext>
            </p:extLst>
          </p:nvPr>
        </p:nvGraphicFramePr>
        <p:xfrm>
          <a:off x="3070355" y="1226135"/>
          <a:ext cx="5923159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012319" y="2441352"/>
            <a:ext cx="8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………….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10987" y="2132920"/>
            <a:ext cx="1951180" cy="1027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Advisory council ( </a:t>
            </a:r>
            <a:r>
              <a:rPr lang="en-GB" dirty="0" err="1" smtClean="0"/>
              <a:t>Medafco</a:t>
            </a:r>
            <a:r>
              <a:rPr lang="en-GB" dirty="0" smtClean="0"/>
              <a:t> /incubeMe) 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4966023" y="3090150"/>
            <a:ext cx="419100" cy="3613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5804546" y="3090151"/>
            <a:ext cx="419100" cy="3613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6540499" y="3090152"/>
            <a:ext cx="419100" cy="3613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6629399" y="3664535"/>
            <a:ext cx="419100" cy="361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845300" y="40259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670623" y="4058235"/>
            <a:ext cx="419100" cy="361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5175573" y="4986500"/>
            <a:ext cx="419100" cy="361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6742925" y="2470053"/>
            <a:ext cx="833581" cy="361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S/D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193414" y="2132920"/>
            <a:ext cx="1951180" cy="10276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stakeholder </a:t>
            </a:r>
            <a:endParaRPr lang="en-GB" dirty="0"/>
          </a:p>
        </p:txBody>
      </p:sp>
      <p:cxnSp>
        <p:nvCxnSpPr>
          <p:cNvPr id="19" name="Connecteur droit 18"/>
          <p:cNvCxnSpPr>
            <a:stCxn id="16" idx="6"/>
            <a:endCxn id="17" idx="1"/>
          </p:cNvCxnSpPr>
          <p:nvPr/>
        </p:nvCxnSpPr>
        <p:spPr>
          <a:xfrm flipV="1">
            <a:off x="7576506" y="2646731"/>
            <a:ext cx="616908" cy="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523918" y="505736"/>
            <a:ext cx="328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Structure </a:t>
            </a:r>
            <a:r>
              <a:rPr lang="en-GB" sz="2400" dirty="0" err="1"/>
              <a:t>A</a:t>
            </a:r>
            <a:r>
              <a:rPr lang="en-GB" sz="2400" dirty="0" err="1" smtClean="0"/>
              <a:t>ctuel</a:t>
            </a:r>
            <a:r>
              <a:rPr lang="en-GB" sz="2400" dirty="0" smtClean="0"/>
              <a:t> de SMD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54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90600" y="25400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/>
              <a:t>Business plan</a:t>
            </a:r>
          </a:p>
          <a:p>
            <a:pPr marL="342900" indent="-342900">
              <a:buAutoNum type="arabicParenR"/>
            </a:pPr>
            <a:r>
              <a:rPr lang="en-GB" dirty="0" smtClean="0"/>
              <a:t>Rh </a:t>
            </a:r>
          </a:p>
          <a:p>
            <a:pPr marL="342900" indent="-342900">
              <a:buAutoNum type="arabicParenR"/>
            </a:pPr>
            <a:r>
              <a:rPr lang="en-GB" dirty="0" smtClean="0"/>
              <a:t>Operations + performance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3700" y="1371600"/>
            <a:ext cx="1089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Rh:  </a:t>
            </a:r>
            <a:r>
              <a:rPr lang="en-GB" dirty="0" err="1" smtClean="0"/>
              <a:t>checkez</a:t>
            </a:r>
            <a:r>
              <a:rPr lang="en-GB" dirty="0" smtClean="0"/>
              <a:t> “user experience”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 quoi </a:t>
            </a:r>
            <a:r>
              <a:rPr lang="en-GB" dirty="0" err="1" smtClean="0"/>
              <a:t>ont</a:t>
            </a:r>
            <a:r>
              <a:rPr lang="en-GB" dirty="0" smtClean="0"/>
              <a:t> a </a:t>
            </a:r>
            <a:r>
              <a:rPr lang="en-GB" dirty="0" err="1" smtClean="0"/>
              <a:t>besoin</a:t>
            </a:r>
            <a:r>
              <a:rPr lang="en-GB" dirty="0" smtClean="0"/>
              <a:t> </a:t>
            </a:r>
            <a:r>
              <a:rPr lang="en-GB" dirty="0" err="1" smtClean="0"/>
              <a:t>comme</a:t>
            </a:r>
            <a:r>
              <a:rPr lang="en-GB" dirty="0" smtClean="0"/>
              <a:t> </a:t>
            </a:r>
            <a:r>
              <a:rPr lang="en-GB" dirty="0" err="1" smtClean="0"/>
              <a:t>ressource</a:t>
            </a:r>
            <a:r>
              <a:rPr lang="en-GB" dirty="0" smtClean="0"/>
              <a:t> </a:t>
            </a:r>
            <a:r>
              <a:rPr lang="en-GB" dirty="0" err="1" smtClean="0"/>
              <a:t>humaine</a:t>
            </a:r>
            <a:r>
              <a:rPr lang="en-GB" dirty="0" smtClean="0"/>
              <a:t> </a:t>
            </a:r>
            <a:r>
              <a:rPr lang="en-GB" dirty="0" err="1" smtClean="0"/>
              <a:t>stratégiquement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Ingenierie</a:t>
            </a:r>
            <a:r>
              <a:rPr lang="en-GB" dirty="0" smtClean="0"/>
              <a:t> /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Management / Marketing (commercialisation) / RH /finance</a:t>
            </a:r>
          </a:p>
          <a:p>
            <a:endParaRPr lang="en-GB" dirty="0" smtClean="0"/>
          </a:p>
          <a:p>
            <a:r>
              <a:rPr lang="en-GB" dirty="0" err="1" smtClean="0"/>
              <a:t>Gestion</a:t>
            </a:r>
            <a:r>
              <a:rPr lang="en-GB" dirty="0" smtClean="0"/>
              <a:t> de </a:t>
            </a:r>
            <a:r>
              <a:rPr lang="en-GB" dirty="0" err="1" smtClean="0"/>
              <a:t>l’equipe</a:t>
            </a:r>
            <a:r>
              <a:rPr lang="en-GB" dirty="0" smtClean="0"/>
              <a:t>: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Performance : pas plus de 3 </a:t>
            </a:r>
            <a:r>
              <a:rPr lang="en-GB" dirty="0" err="1" smtClean="0"/>
              <a:t>objectifs</a:t>
            </a:r>
            <a:r>
              <a:rPr lang="en-GB" dirty="0" smtClean="0"/>
              <a:t> par </a:t>
            </a:r>
            <a:r>
              <a:rPr lang="en-GB" dirty="0" err="1" smtClean="0"/>
              <a:t>ans</a:t>
            </a:r>
            <a:r>
              <a:rPr lang="en-GB" dirty="0" smtClean="0"/>
              <a:t> / </a:t>
            </a:r>
            <a:r>
              <a:rPr lang="en-GB" dirty="0" err="1" smtClean="0"/>
              <a:t>selon</a:t>
            </a:r>
            <a:r>
              <a:rPr lang="en-GB" dirty="0" smtClean="0"/>
              <a:t> les resources = </a:t>
            </a:r>
            <a:r>
              <a:rPr lang="en-GB" dirty="0" err="1" smtClean="0"/>
              <a:t>decrocher</a:t>
            </a:r>
            <a:r>
              <a:rPr lang="en-GB" dirty="0" smtClean="0"/>
              <a:t> un premier client/ tester </a:t>
            </a:r>
            <a:r>
              <a:rPr lang="en-GB" dirty="0" err="1" smtClean="0"/>
              <a:t>l’application</a:t>
            </a:r>
            <a:r>
              <a:rPr lang="en-GB" dirty="0"/>
              <a:t>/</a:t>
            </a:r>
            <a:r>
              <a:rPr lang="en-GB" dirty="0" smtClean="0"/>
              <a:t> </a:t>
            </a:r>
            <a:r>
              <a:rPr lang="en-GB" dirty="0" err="1" smtClean="0"/>
              <a:t>avoir</a:t>
            </a:r>
            <a:r>
              <a:rPr lang="en-GB" dirty="0" smtClean="0"/>
              <a:t> un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Avoir</a:t>
            </a:r>
            <a:r>
              <a:rPr lang="en-GB" dirty="0" smtClean="0"/>
              <a:t> un agenda full / par </a:t>
            </a:r>
            <a:r>
              <a:rPr lang="en-GB" dirty="0" err="1" smtClean="0"/>
              <a:t>semaine</a:t>
            </a:r>
            <a:r>
              <a:rPr lang="en-GB" dirty="0" smtClean="0"/>
              <a:t> pour </a:t>
            </a:r>
            <a:r>
              <a:rPr lang="en-GB" dirty="0" err="1" smtClean="0"/>
              <a:t>l’equipe</a:t>
            </a:r>
            <a:r>
              <a:rPr lang="en-GB" dirty="0" smtClean="0"/>
              <a:t>  / </a:t>
            </a:r>
            <a:r>
              <a:rPr lang="en-GB" dirty="0" err="1" smtClean="0"/>
              <a:t>eviter</a:t>
            </a:r>
            <a:r>
              <a:rPr lang="en-GB" dirty="0" smtClean="0"/>
              <a:t> le burn out ( </a:t>
            </a:r>
            <a:r>
              <a:rPr lang="en-GB" dirty="0" err="1" smtClean="0"/>
              <a:t>medafco</a:t>
            </a:r>
            <a:r>
              <a:rPr lang="en-GB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Comportement</a:t>
            </a:r>
            <a:r>
              <a:rPr lang="en-GB" dirty="0" smtClean="0"/>
              <a:t> </a:t>
            </a:r>
            <a:r>
              <a:rPr lang="en-GB" dirty="0" err="1" smtClean="0"/>
              <a:t>doit</a:t>
            </a:r>
            <a:r>
              <a:rPr lang="en-GB" dirty="0" smtClean="0"/>
              <a:t> </a:t>
            </a:r>
            <a:r>
              <a:rPr lang="en-GB" dirty="0" err="1" smtClean="0"/>
              <a:t>etre</a:t>
            </a:r>
            <a:r>
              <a:rPr lang="en-GB" dirty="0" smtClean="0"/>
              <a:t> </a:t>
            </a:r>
            <a:r>
              <a:rPr lang="en-GB" dirty="0" err="1" smtClean="0"/>
              <a:t>liée</a:t>
            </a:r>
            <a:r>
              <a:rPr lang="en-GB" dirty="0" smtClean="0"/>
              <a:t> aux </a:t>
            </a:r>
            <a:r>
              <a:rPr lang="en-GB" dirty="0" err="1" smtClean="0"/>
              <a:t>valeurs</a:t>
            </a:r>
            <a:r>
              <a:rPr lang="en-GB" dirty="0" smtClean="0"/>
              <a:t> </a:t>
            </a:r>
            <a:r>
              <a:rPr lang="en-GB" dirty="0" err="1" smtClean="0"/>
              <a:t>choisis</a:t>
            </a:r>
            <a:r>
              <a:rPr lang="en-GB" dirty="0" smtClean="0"/>
              <a:t> pour </a:t>
            </a:r>
            <a:r>
              <a:rPr lang="en-GB" dirty="0" err="1" smtClean="0"/>
              <a:t>l’année</a:t>
            </a:r>
            <a:r>
              <a:rPr lang="en-GB" dirty="0" smtClean="0"/>
              <a:t> ( honesty/ </a:t>
            </a:r>
            <a:r>
              <a:rPr lang="en-GB" dirty="0" err="1" smtClean="0"/>
              <a:t>interdepandance</a:t>
            </a:r>
            <a:r>
              <a:rPr lang="en-GB" dirty="0" smtClean="0"/>
              <a:t>/ </a:t>
            </a:r>
            <a:r>
              <a:rPr lang="en-GB" dirty="0" err="1" smtClean="0"/>
              <a:t>commitement</a:t>
            </a:r>
            <a:r>
              <a:rPr lang="en-GB" dirty="0" smtClean="0"/>
              <a:t>/ balance)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Apprentissage</a:t>
            </a:r>
            <a:r>
              <a:rPr lang="en-GB" dirty="0" smtClean="0"/>
              <a:t> ( assister au reunion/ formation /technique / </a:t>
            </a:r>
            <a:r>
              <a:rPr lang="en-GB" dirty="0" err="1" smtClean="0"/>
              <a:t>relationelle</a:t>
            </a:r>
            <a:r>
              <a:rPr lang="en-GB" dirty="0" smtClean="0"/>
              <a:t> / administrative/ </a:t>
            </a:r>
            <a:r>
              <a:rPr lang="en-GB" dirty="0" err="1" smtClean="0"/>
              <a:t>redactional</a:t>
            </a:r>
            <a:r>
              <a:rPr lang="en-GB" dirty="0" smtClean="0"/>
              <a:t> ) ( ne </a:t>
            </a:r>
            <a:r>
              <a:rPr lang="en-GB" dirty="0" err="1" smtClean="0"/>
              <a:t>jamais</a:t>
            </a:r>
            <a:r>
              <a:rPr lang="en-GB" dirty="0" smtClean="0"/>
              <a:t> </a:t>
            </a:r>
            <a:r>
              <a:rPr lang="en-GB" dirty="0" err="1" smtClean="0"/>
              <a:t>rater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opportunité</a:t>
            </a:r>
            <a:r>
              <a:rPr lang="en-GB" dirty="0" smtClean="0"/>
              <a:t> </a:t>
            </a:r>
            <a:r>
              <a:rPr lang="en-GB" dirty="0" err="1" smtClean="0"/>
              <a:t>d’apprentissage</a:t>
            </a:r>
            <a:r>
              <a:rPr lang="en-GB" dirty="0" smtClean="0"/>
              <a:t> ( </a:t>
            </a:r>
            <a:r>
              <a:rPr lang="en-GB" dirty="0" err="1" smtClean="0"/>
              <a:t>relier</a:t>
            </a:r>
            <a:r>
              <a:rPr lang="en-GB" dirty="0" smtClean="0"/>
              <a:t> </a:t>
            </a:r>
            <a:r>
              <a:rPr lang="en-GB" dirty="0" err="1" smtClean="0"/>
              <a:t>l’experience</a:t>
            </a:r>
            <a:r>
              <a:rPr lang="en-GB" dirty="0" smtClean="0"/>
              <a:t> a SMD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toujour</a:t>
            </a:r>
            <a:r>
              <a:rPr lang="en-GB" dirty="0" smtClean="0"/>
              <a:t> </a:t>
            </a:r>
            <a:r>
              <a:rPr lang="en-GB" dirty="0" err="1" smtClean="0"/>
              <a:t>ameliorer</a:t>
            </a:r>
            <a:r>
              <a:rPr lang="en-GB" dirty="0" smtClean="0"/>
              <a:t> les process)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59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6900" y="1219200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Fiche de poste de </a:t>
            </a:r>
            <a:r>
              <a:rPr lang="en-GB" dirty="0" err="1" smtClean="0"/>
              <a:t>chaque</a:t>
            </a:r>
            <a:r>
              <a:rPr lang="en-GB" dirty="0" smtClean="0"/>
              <a:t> </a:t>
            </a:r>
            <a:r>
              <a:rPr lang="en-GB" dirty="0" err="1" smtClean="0"/>
              <a:t>responsable</a:t>
            </a:r>
            <a:r>
              <a:rPr lang="en-GB" dirty="0" smtClean="0"/>
              <a:t> : 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660400" y="1993900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Responsible engineers</a:t>
            </a:r>
          </a:p>
          <a:p>
            <a:r>
              <a:rPr lang="en-GB" dirty="0" smtClean="0"/>
              <a:t>Responsible </a:t>
            </a:r>
            <a:r>
              <a:rPr lang="en-GB" dirty="0" err="1" smtClean="0"/>
              <a:t>planification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947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600</Words>
  <Application>Microsoft Office PowerPoint</Application>
  <PresentationFormat>Grand écran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Evaluation des personnes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samy</dc:creator>
  <cp:lastModifiedBy>samy</cp:lastModifiedBy>
  <cp:revision>38</cp:revision>
  <dcterms:created xsi:type="dcterms:W3CDTF">2019-09-08T09:37:56Z</dcterms:created>
  <dcterms:modified xsi:type="dcterms:W3CDTF">2019-09-10T16:57:19Z</dcterms:modified>
</cp:coreProperties>
</file>