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mel Praga" userId="7c5e08f2fa974c35" providerId="LiveId" clId="{FF08155E-7ADA-403C-93A4-5F70642E71F3}"/>
    <pc:docChg chg="modSld">
      <pc:chgData name="Djamel Praga" userId="7c5e08f2fa974c35" providerId="LiveId" clId="{FF08155E-7ADA-403C-93A4-5F70642E71F3}" dt="2023-06-08T06:18:27.524" v="0" actId="1440"/>
      <pc:docMkLst>
        <pc:docMk/>
      </pc:docMkLst>
      <pc:sldChg chg="modSp mod">
        <pc:chgData name="Djamel Praga" userId="7c5e08f2fa974c35" providerId="LiveId" clId="{FF08155E-7ADA-403C-93A4-5F70642E71F3}" dt="2023-06-08T06:18:27.524" v="0" actId="1440"/>
        <pc:sldMkLst>
          <pc:docMk/>
          <pc:sldMk cId="3959451121" sldId="260"/>
        </pc:sldMkLst>
        <pc:picChg chg="mod">
          <ac:chgData name="Djamel Praga" userId="7c5e08f2fa974c35" providerId="LiveId" clId="{FF08155E-7ADA-403C-93A4-5F70642E71F3}" dt="2023-06-08T06:18:27.524" v="0" actId="1440"/>
          <ac:picMkLst>
            <pc:docMk/>
            <pc:sldMk cId="3959451121" sldId="260"/>
            <ac:picMk id="5" creationId="{FF217EA7-0846-3B93-0A49-BDA9F0A6AA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333B5-F847-3372-C93B-8FCE7E9DD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9EEA-FC33-1526-19FF-11510EE69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79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81BA-C9A4-F58D-F121-C03C27C2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27050"/>
            <a:ext cx="8610600" cy="1293028"/>
          </a:xfrm>
        </p:spPr>
        <p:txBody>
          <a:bodyPr/>
          <a:lstStyle/>
          <a:p>
            <a:pPr algn="ctr"/>
            <a:r>
              <a:rPr lang="fr-FR" b="1" u="sng" dirty="0"/>
              <a:t>AUDIT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2C46B8C-51E7-CDE4-F269-577CE7DF5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838" y="2193925"/>
            <a:ext cx="427632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D6996-B2EA-CB95-A875-07116062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59099"/>
            <a:ext cx="8610600" cy="1293028"/>
          </a:xfrm>
        </p:spPr>
        <p:txBody>
          <a:bodyPr/>
          <a:lstStyle/>
          <a:p>
            <a:pPr algn="ctr"/>
            <a:r>
              <a:rPr lang="fr-FR" b="1" u="sng" dirty="0"/>
              <a:t>PERFORMANCES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15647BD-4D4C-3CF2-5F90-3E3A2359F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152" y="2193925"/>
            <a:ext cx="3191696" cy="4024313"/>
          </a:xfrm>
        </p:spPr>
      </p:pic>
    </p:spTree>
    <p:extLst>
      <p:ext uri="{BB962C8B-B14F-4D97-AF65-F5344CB8AC3E}">
        <p14:creationId xmlns:p14="http://schemas.microsoft.com/office/powerpoint/2010/main" val="349772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7C9BB-2127-198B-F573-7F1A7070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fr-FR" b="1" u="sng" dirty="0"/>
              <a:t>IMAGES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35BD6A-2806-2AA2-BAE5-482CDF9D8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409" y="2193925"/>
            <a:ext cx="3001182" cy="4024313"/>
          </a:xfrm>
        </p:spPr>
      </p:pic>
    </p:spTree>
    <p:extLst>
      <p:ext uri="{BB962C8B-B14F-4D97-AF65-F5344CB8AC3E}">
        <p14:creationId xmlns:p14="http://schemas.microsoft.com/office/powerpoint/2010/main" val="33376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99E5A-8082-7E29-84AA-E026D74F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217EA7-0846-3B93-0A49-BDA9F0A6A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710" y="2193925"/>
            <a:ext cx="3060580" cy="402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9451121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219</TotalTime>
  <Words>4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Traînée de condensation</vt:lpstr>
      <vt:lpstr>Présentation PowerPoint</vt:lpstr>
      <vt:lpstr>AUDIT</vt:lpstr>
      <vt:lpstr>PERFORMANCES</vt:lpstr>
      <vt:lpstr>IMAGES</vt:lpstr>
      <vt:lpstr>DIAGNOSTIC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Djamel Praga</dc:creator>
  <cp:lastModifiedBy>Djamel Praga</cp:lastModifiedBy>
  <cp:revision>1</cp:revision>
  <dcterms:created xsi:type="dcterms:W3CDTF">2023-06-07T22:15:36Z</dcterms:created>
  <dcterms:modified xsi:type="dcterms:W3CDTF">2023-06-08T09:39:08Z</dcterms:modified>
</cp:coreProperties>
</file>