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87AA5-7CD9-4D80-9196-F6ABCA15D47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AA49A-F034-4452-9771-BF47B6D7D7AB}">
      <dgm:prSet phldrT="[Text]"/>
      <dgm:spPr/>
      <dgm:t>
        <a:bodyPr/>
        <a:lstStyle/>
        <a:p>
          <a:r>
            <a:rPr lang="fr-FR" dirty="0"/>
            <a:t>1963</a:t>
          </a:r>
          <a:endParaRPr lang="en-US" dirty="0"/>
        </a:p>
      </dgm:t>
    </dgm:pt>
    <dgm:pt modelId="{08172D80-E7A3-4244-B73B-64DFFA30802B}" type="parTrans" cxnId="{9CEA730B-1178-44B7-9330-6D1D175D6044}">
      <dgm:prSet/>
      <dgm:spPr/>
      <dgm:t>
        <a:bodyPr/>
        <a:lstStyle/>
        <a:p>
          <a:endParaRPr lang="en-US"/>
        </a:p>
      </dgm:t>
    </dgm:pt>
    <dgm:pt modelId="{4C23D2FF-0F05-47A8-A6F8-6A28F0BD1F12}" type="sibTrans" cxnId="{9CEA730B-1178-44B7-9330-6D1D175D6044}">
      <dgm:prSet/>
      <dgm:spPr/>
      <dgm:t>
        <a:bodyPr/>
        <a:lstStyle/>
        <a:p>
          <a:endParaRPr lang="en-US"/>
        </a:p>
      </dgm:t>
    </dgm:pt>
    <dgm:pt modelId="{F8958E66-562D-4F03-9C4C-FF3818963ACF}">
      <dgm:prSet phldrT="[Text]"/>
      <dgm:spPr/>
      <dgm:t>
        <a:bodyPr/>
        <a:lstStyle/>
        <a:p>
          <a:r>
            <a:rPr lang="fr-FR" dirty="0"/>
            <a:t>Basic</a:t>
          </a:r>
          <a:endParaRPr lang="en-US" dirty="0"/>
        </a:p>
      </dgm:t>
    </dgm:pt>
    <dgm:pt modelId="{CFF86102-06F8-46BE-AF97-07CA8DEDF945}" type="parTrans" cxnId="{C7FF94DE-C539-4F4C-9D55-27042237F866}">
      <dgm:prSet/>
      <dgm:spPr/>
      <dgm:t>
        <a:bodyPr/>
        <a:lstStyle/>
        <a:p>
          <a:endParaRPr lang="en-US"/>
        </a:p>
      </dgm:t>
    </dgm:pt>
    <dgm:pt modelId="{CEFEF0CC-E8F1-4C38-BE13-6675A329E654}" type="sibTrans" cxnId="{C7FF94DE-C539-4F4C-9D55-27042237F866}">
      <dgm:prSet/>
      <dgm:spPr/>
      <dgm:t>
        <a:bodyPr/>
        <a:lstStyle/>
        <a:p>
          <a:endParaRPr lang="en-US"/>
        </a:p>
      </dgm:t>
    </dgm:pt>
    <dgm:pt modelId="{F4B5F7CE-065A-461F-BFED-597BD2CCB800}">
      <dgm:prSet phldrT="[Text]"/>
      <dgm:spPr/>
      <dgm:t>
        <a:bodyPr/>
        <a:lstStyle/>
        <a:p>
          <a:r>
            <a:rPr lang="fr-FR" dirty="0"/>
            <a:t>1991</a:t>
          </a:r>
          <a:endParaRPr lang="en-US" dirty="0"/>
        </a:p>
      </dgm:t>
    </dgm:pt>
    <dgm:pt modelId="{BD2749E2-4194-4C1A-9F52-E5CEBAD094C1}" type="parTrans" cxnId="{4886AE0D-18AF-4791-84C1-A2FD04FAFB21}">
      <dgm:prSet/>
      <dgm:spPr/>
      <dgm:t>
        <a:bodyPr/>
        <a:lstStyle/>
        <a:p>
          <a:endParaRPr lang="en-US"/>
        </a:p>
      </dgm:t>
    </dgm:pt>
    <dgm:pt modelId="{46486251-A05B-4916-BEF0-3CD143EC1228}" type="sibTrans" cxnId="{4886AE0D-18AF-4791-84C1-A2FD04FAFB21}">
      <dgm:prSet/>
      <dgm:spPr/>
      <dgm:t>
        <a:bodyPr/>
        <a:lstStyle/>
        <a:p>
          <a:endParaRPr lang="en-US"/>
        </a:p>
      </dgm:t>
    </dgm:pt>
    <dgm:pt modelId="{46EED4AB-432C-4019-A23A-110D3302B4F4}">
      <dgm:prSet phldrT="[Text]" custT="1"/>
      <dgm:spPr/>
      <dgm:t>
        <a:bodyPr/>
        <a:lstStyle/>
        <a:p>
          <a:r>
            <a:rPr lang="en-US" sz="2000" dirty="0"/>
            <a:t>Visual Basic 1.0</a:t>
          </a:r>
        </a:p>
      </dgm:t>
    </dgm:pt>
    <dgm:pt modelId="{2305E06E-98C0-4367-BA56-C201195BDE4E}" type="parTrans" cxnId="{A328A687-067A-4270-B8BF-3AEC7994C961}">
      <dgm:prSet/>
      <dgm:spPr/>
      <dgm:t>
        <a:bodyPr/>
        <a:lstStyle/>
        <a:p>
          <a:endParaRPr lang="en-US"/>
        </a:p>
      </dgm:t>
    </dgm:pt>
    <dgm:pt modelId="{49E4E625-1BAA-4BF3-9138-E2DDFC0A5C90}" type="sibTrans" cxnId="{A328A687-067A-4270-B8BF-3AEC7994C961}">
      <dgm:prSet/>
      <dgm:spPr/>
      <dgm:t>
        <a:bodyPr/>
        <a:lstStyle/>
        <a:p>
          <a:endParaRPr lang="en-US"/>
        </a:p>
      </dgm:t>
    </dgm:pt>
    <dgm:pt modelId="{EF0A047A-6F5A-47B6-8671-A98A77394E14}">
      <dgm:prSet phldrT="[Text]"/>
      <dgm:spPr/>
      <dgm:t>
        <a:bodyPr/>
        <a:lstStyle/>
        <a:p>
          <a:r>
            <a:rPr lang="fr-FR" dirty="0"/>
            <a:t>1998</a:t>
          </a:r>
          <a:endParaRPr lang="en-US" dirty="0"/>
        </a:p>
      </dgm:t>
    </dgm:pt>
    <dgm:pt modelId="{1B4F4012-FE2E-4646-9F9E-A499D9E7775C}" type="parTrans" cxnId="{6ACA644E-1209-4919-B67D-898EB9B99E5A}">
      <dgm:prSet/>
      <dgm:spPr/>
      <dgm:t>
        <a:bodyPr/>
        <a:lstStyle/>
        <a:p>
          <a:endParaRPr lang="en-US"/>
        </a:p>
      </dgm:t>
    </dgm:pt>
    <dgm:pt modelId="{9ECF11FB-90EA-4495-8049-8B8F2FF70E8C}" type="sibTrans" cxnId="{6ACA644E-1209-4919-B67D-898EB9B99E5A}">
      <dgm:prSet/>
      <dgm:spPr/>
      <dgm:t>
        <a:bodyPr/>
        <a:lstStyle/>
        <a:p>
          <a:endParaRPr lang="en-US"/>
        </a:p>
      </dgm:t>
    </dgm:pt>
    <dgm:pt modelId="{0A40FE97-C91C-4B21-982A-0D3FC7A86B97}">
      <dgm:prSet phldrT="[Text]"/>
      <dgm:spPr/>
      <dgm:t>
        <a:bodyPr/>
        <a:lstStyle/>
        <a:p>
          <a:r>
            <a:rPr lang="en-US" dirty="0"/>
            <a:t>Visual Basic 6.0</a:t>
          </a:r>
        </a:p>
      </dgm:t>
    </dgm:pt>
    <dgm:pt modelId="{35DDE7DD-ED6D-4193-86B9-31C8676BB0CE}" type="parTrans" cxnId="{E7EB2A7A-DDD4-4DAC-BB6F-1A85A6451E97}">
      <dgm:prSet/>
      <dgm:spPr/>
      <dgm:t>
        <a:bodyPr/>
        <a:lstStyle/>
        <a:p>
          <a:endParaRPr lang="en-US"/>
        </a:p>
      </dgm:t>
    </dgm:pt>
    <dgm:pt modelId="{BF56DC39-36E5-4D04-9E57-0E725CB3E542}" type="sibTrans" cxnId="{E7EB2A7A-DDD4-4DAC-BB6F-1A85A6451E97}">
      <dgm:prSet/>
      <dgm:spPr/>
      <dgm:t>
        <a:bodyPr/>
        <a:lstStyle/>
        <a:p>
          <a:endParaRPr lang="en-US"/>
        </a:p>
      </dgm:t>
    </dgm:pt>
    <dgm:pt modelId="{DF3D4ABE-71BB-4B49-AB9A-859FDC398D16}">
      <dgm:prSet/>
      <dgm:spPr/>
      <dgm:t>
        <a:bodyPr/>
        <a:lstStyle/>
        <a:p>
          <a:endParaRPr lang="en-US"/>
        </a:p>
      </dgm:t>
    </dgm:pt>
    <dgm:pt modelId="{46A922C7-0C40-46D6-9F01-323404A9AA40}" type="parTrans" cxnId="{646B4AFD-34A8-4694-90AC-E30D26454948}">
      <dgm:prSet/>
      <dgm:spPr/>
      <dgm:t>
        <a:bodyPr/>
        <a:lstStyle/>
        <a:p>
          <a:endParaRPr lang="en-US"/>
        </a:p>
      </dgm:t>
    </dgm:pt>
    <dgm:pt modelId="{91A0EF18-2A4E-4D8C-9B41-3FB1C05F8656}" type="sibTrans" cxnId="{646B4AFD-34A8-4694-90AC-E30D26454948}">
      <dgm:prSet/>
      <dgm:spPr/>
      <dgm:t>
        <a:bodyPr/>
        <a:lstStyle/>
        <a:p>
          <a:endParaRPr lang="en-US"/>
        </a:p>
      </dgm:t>
    </dgm:pt>
    <dgm:pt modelId="{9317E5EF-DCE2-4D37-8F21-11803498375C}" type="pres">
      <dgm:prSet presAssocID="{28F87AA5-7CD9-4D80-9196-F6ABCA15D479}" presName="theList" presStyleCnt="0">
        <dgm:presLayoutVars>
          <dgm:dir/>
          <dgm:animLvl val="lvl"/>
          <dgm:resizeHandles val="exact"/>
        </dgm:presLayoutVars>
      </dgm:prSet>
      <dgm:spPr/>
    </dgm:pt>
    <dgm:pt modelId="{C3AD0D65-413F-4A3D-B57D-A241E879EEB6}" type="pres">
      <dgm:prSet presAssocID="{7A4AA49A-F034-4452-9771-BF47B6D7D7AB}" presName="compNode" presStyleCnt="0"/>
      <dgm:spPr/>
    </dgm:pt>
    <dgm:pt modelId="{F13DD4B2-B8B1-4A40-A4C7-98009F5CBF2D}" type="pres">
      <dgm:prSet presAssocID="{7A4AA49A-F034-4452-9771-BF47B6D7D7AB}" presName="noGeometry" presStyleCnt="0"/>
      <dgm:spPr/>
    </dgm:pt>
    <dgm:pt modelId="{C4E72BDE-726E-412D-AFE8-900B6A67D2B5}" type="pres">
      <dgm:prSet presAssocID="{7A4AA49A-F034-4452-9771-BF47B6D7D7AB}" presName="childTextVisible" presStyleLbl="bgAccFollowNode1" presStyleIdx="0" presStyleCnt="4" custLinFactNeighborX="1350" custLinFactNeighborY="0">
        <dgm:presLayoutVars>
          <dgm:bulletEnabled val="1"/>
        </dgm:presLayoutVars>
      </dgm:prSet>
      <dgm:spPr/>
    </dgm:pt>
    <dgm:pt modelId="{6711AC9E-AE2D-4044-9CF0-B05F3B276A1E}" type="pres">
      <dgm:prSet presAssocID="{7A4AA49A-F034-4452-9771-BF47B6D7D7AB}" presName="childTextHidden" presStyleLbl="bgAccFollowNode1" presStyleIdx="0" presStyleCnt="4"/>
      <dgm:spPr/>
    </dgm:pt>
    <dgm:pt modelId="{08119EB1-9144-4B2A-86D0-7C3B86AEFCFB}" type="pres">
      <dgm:prSet presAssocID="{7A4AA49A-F034-4452-9771-BF47B6D7D7A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B126C03-5876-4197-AF95-2899677201A8}" type="pres">
      <dgm:prSet presAssocID="{7A4AA49A-F034-4452-9771-BF47B6D7D7AB}" presName="aSpace" presStyleCnt="0"/>
      <dgm:spPr/>
    </dgm:pt>
    <dgm:pt modelId="{1318B169-7055-4E82-A5C7-4D8470B0E054}" type="pres">
      <dgm:prSet presAssocID="{F4B5F7CE-065A-461F-BFED-597BD2CCB800}" presName="compNode" presStyleCnt="0"/>
      <dgm:spPr/>
    </dgm:pt>
    <dgm:pt modelId="{0EB0994C-BEB1-44BC-A367-8B00BCF13312}" type="pres">
      <dgm:prSet presAssocID="{F4B5F7CE-065A-461F-BFED-597BD2CCB800}" presName="noGeometry" presStyleCnt="0"/>
      <dgm:spPr/>
    </dgm:pt>
    <dgm:pt modelId="{A01476AB-4F04-4D49-B96C-463EC64B042E}" type="pres">
      <dgm:prSet presAssocID="{F4B5F7CE-065A-461F-BFED-597BD2CCB800}" presName="childTextVisible" presStyleLbl="bgAccFollowNode1" presStyleIdx="1" presStyleCnt="4">
        <dgm:presLayoutVars>
          <dgm:bulletEnabled val="1"/>
        </dgm:presLayoutVars>
      </dgm:prSet>
      <dgm:spPr/>
    </dgm:pt>
    <dgm:pt modelId="{8ED0C869-D062-49F7-BE12-1368C6A4377D}" type="pres">
      <dgm:prSet presAssocID="{F4B5F7CE-065A-461F-BFED-597BD2CCB800}" presName="childTextHidden" presStyleLbl="bgAccFollowNode1" presStyleIdx="1" presStyleCnt="4"/>
      <dgm:spPr/>
    </dgm:pt>
    <dgm:pt modelId="{250CDC3F-FFCA-4AD1-AD3D-993954A60AEA}" type="pres">
      <dgm:prSet presAssocID="{F4B5F7CE-065A-461F-BFED-597BD2CCB80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3FE042F-8682-4B9D-A0D9-F23846DEF4AB}" type="pres">
      <dgm:prSet presAssocID="{F4B5F7CE-065A-461F-BFED-597BD2CCB800}" presName="aSpace" presStyleCnt="0"/>
      <dgm:spPr/>
    </dgm:pt>
    <dgm:pt modelId="{0F7716D4-4108-4CFD-B972-55ED54A53AB3}" type="pres">
      <dgm:prSet presAssocID="{EF0A047A-6F5A-47B6-8671-A98A77394E14}" presName="compNode" presStyleCnt="0"/>
      <dgm:spPr/>
    </dgm:pt>
    <dgm:pt modelId="{1D032670-8109-42D0-A4EA-EAB4FA841E7C}" type="pres">
      <dgm:prSet presAssocID="{EF0A047A-6F5A-47B6-8671-A98A77394E14}" presName="noGeometry" presStyleCnt="0"/>
      <dgm:spPr/>
    </dgm:pt>
    <dgm:pt modelId="{878F89D2-F408-49F0-A811-F9788EC05076}" type="pres">
      <dgm:prSet presAssocID="{EF0A047A-6F5A-47B6-8671-A98A77394E14}" presName="childTextVisible" presStyleLbl="bgAccFollowNode1" presStyleIdx="2" presStyleCnt="4">
        <dgm:presLayoutVars>
          <dgm:bulletEnabled val="1"/>
        </dgm:presLayoutVars>
      </dgm:prSet>
      <dgm:spPr/>
    </dgm:pt>
    <dgm:pt modelId="{617C991A-298A-4602-9095-7B50942127B0}" type="pres">
      <dgm:prSet presAssocID="{EF0A047A-6F5A-47B6-8671-A98A77394E14}" presName="childTextHidden" presStyleLbl="bgAccFollowNode1" presStyleIdx="2" presStyleCnt="4"/>
      <dgm:spPr/>
    </dgm:pt>
    <dgm:pt modelId="{8C5E8CDD-5DB5-4F4F-A44C-E2E452E5FB47}" type="pres">
      <dgm:prSet presAssocID="{EF0A047A-6F5A-47B6-8671-A98A77394E1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4069425-50ED-4C4B-87AA-CBE3D1EAAA86}" type="pres">
      <dgm:prSet presAssocID="{EF0A047A-6F5A-47B6-8671-A98A77394E14}" presName="aSpace" presStyleCnt="0"/>
      <dgm:spPr/>
    </dgm:pt>
    <dgm:pt modelId="{70F69E88-1119-4CD2-B654-E06E60610B56}" type="pres">
      <dgm:prSet presAssocID="{DF3D4ABE-71BB-4B49-AB9A-859FDC398D16}" presName="compNode" presStyleCnt="0"/>
      <dgm:spPr/>
    </dgm:pt>
    <dgm:pt modelId="{92E212BC-54E3-44E9-99B0-1690DF23E62B}" type="pres">
      <dgm:prSet presAssocID="{DF3D4ABE-71BB-4B49-AB9A-859FDC398D16}" presName="noGeometry" presStyleCnt="0"/>
      <dgm:spPr/>
    </dgm:pt>
    <dgm:pt modelId="{DF5BD771-7244-4801-9043-93E5B0445460}" type="pres">
      <dgm:prSet presAssocID="{DF3D4ABE-71BB-4B49-AB9A-859FDC398D16}" presName="childTextVisible" presStyleLbl="bgAccFollowNode1" presStyleIdx="3" presStyleCnt="4">
        <dgm:presLayoutVars>
          <dgm:bulletEnabled val="1"/>
        </dgm:presLayoutVars>
      </dgm:prSet>
      <dgm:spPr/>
    </dgm:pt>
    <dgm:pt modelId="{6CC08DE5-A867-46A6-B7A1-3FD0A8CB53A5}" type="pres">
      <dgm:prSet presAssocID="{DF3D4ABE-71BB-4B49-AB9A-859FDC398D16}" presName="childTextHidden" presStyleLbl="bgAccFollowNode1" presStyleIdx="3" presStyleCnt="4"/>
      <dgm:spPr/>
    </dgm:pt>
    <dgm:pt modelId="{12DECFDB-ED27-46BA-B2DF-A060BA7D54AF}" type="pres">
      <dgm:prSet presAssocID="{DF3D4ABE-71BB-4B49-AB9A-859FDC398D1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93DBF03-C897-401F-83CE-20C1C5C4F179}" type="presOf" srcId="{F8958E66-562D-4F03-9C4C-FF3818963ACF}" destId="{6711AC9E-AE2D-4044-9CF0-B05F3B276A1E}" srcOrd="1" destOrd="0" presId="urn:microsoft.com/office/officeart/2005/8/layout/hProcess6"/>
    <dgm:cxn modelId="{BB3C7607-871D-409C-AA5B-1671E5F4CCB8}" type="presOf" srcId="{F4B5F7CE-065A-461F-BFED-597BD2CCB800}" destId="{250CDC3F-FFCA-4AD1-AD3D-993954A60AEA}" srcOrd="0" destOrd="0" presId="urn:microsoft.com/office/officeart/2005/8/layout/hProcess6"/>
    <dgm:cxn modelId="{9CEA730B-1178-44B7-9330-6D1D175D6044}" srcId="{28F87AA5-7CD9-4D80-9196-F6ABCA15D479}" destId="{7A4AA49A-F034-4452-9771-BF47B6D7D7AB}" srcOrd="0" destOrd="0" parTransId="{08172D80-E7A3-4244-B73B-64DFFA30802B}" sibTransId="{4C23D2FF-0F05-47A8-A6F8-6A28F0BD1F12}"/>
    <dgm:cxn modelId="{4886AE0D-18AF-4791-84C1-A2FD04FAFB21}" srcId="{28F87AA5-7CD9-4D80-9196-F6ABCA15D479}" destId="{F4B5F7CE-065A-461F-BFED-597BD2CCB800}" srcOrd="1" destOrd="0" parTransId="{BD2749E2-4194-4C1A-9F52-E5CEBAD094C1}" sibTransId="{46486251-A05B-4916-BEF0-3CD143EC1228}"/>
    <dgm:cxn modelId="{ADDE9933-10E8-40E6-B0BE-ED4312FBB6A3}" type="presOf" srcId="{F8958E66-562D-4F03-9C4C-FF3818963ACF}" destId="{C4E72BDE-726E-412D-AFE8-900B6A67D2B5}" srcOrd="0" destOrd="0" presId="urn:microsoft.com/office/officeart/2005/8/layout/hProcess6"/>
    <dgm:cxn modelId="{4263535B-45D0-4606-99AD-CBAEBC5AAE0A}" type="presOf" srcId="{0A40FE97-C91C-4B21-982A-0D3FC7A86B97}" destId="{878F89D2-F408-49F0-A811-F9788EC05076}" srcOrd="0" destOrd="0" presId="urn:microsoft.com/office/officeart/2005/8/layout/hProcess6"/>
    <dgm:cxn modelId="{50625F45-930F-4DE5-BE40-FAD1827A2132}" type="presOf" srcId="{28F87AA5-7CD9-4D80-9196-F6ABCA15D479}" destId="{9317E5EF-DCE2-4D37-8F21-11803498375C}" srcOrd="0" destOrd="0" presId="urn:microsoft.com/office/officeart/2005/8/layout/hProcess6"/>
    <dgm:cxn modelId="{6ACA644E-1209-4919-B67D-898EB9B99E5A}" srcId="{28F87AA5-7CD9-4D80-9196-F6ABCA15D479}" destId="{EF0A047A-6F5A-47B6-8671-A98A77394E14}" srcOrd="2" destOrd="0" parTransId="{1B4F4012-FE2E-4646-9F9E-A499D9E7775C}" sibTransId="{9ECF11FB-90EA-4495-8049-8B8F2FF70E8C}"/>
    <dgm:cxn modelId="{00982B55-E440-407C-A07A-CA1067044BA8}" type="presOf" srcId="{DF3D4ABE-71BB-4B49-AB9A-859FDC398D16}" destId="{12DECFDB-ED27-46BA-B2DF-A060BA7D54AF}" srcOrd="0" destOrd="0" presId="urn:microsoft.com/office/officeart/2005/8/layout/hProcess6"/>
    <dgm:cxn modelId="{E1B76B59-CD6D-4C3B-8AF7-E67C895DAEFB}" type="presOf" srcId="{0A40FE97-C91C-4B21-982A-0D3FC7A86B97}" destId="{617C991A-298A-4602-9095-7B50942127B0}" srcOrd="1" destOrd="0" presId="urn:microsoft.com/office/officeart/2005/8/layout/hProcess6"/>
    <dgm:cxn modelId="{E7EB2A7A-DDD4-4DAC-BB6F-1A85A6451E97}" srcId="{EF0A047A-6F5A-47B6-8671-A98A77394E14}" destId="{0A40FE97-C91C-4B21-982A-0D3FC7A86B97}" srcOrd="0" destOrd="0" parTransId="{35DDE7DD-ED6D-4193-86B9-31C8676BB0CE}" sibTransId="{BF56DC39-36E5-4D04-9E57-0E725CB3E542}"/>
    <dgm:cxn modelId="{CFC5E15A-769E-4D14-9425-5A580FBEEFE6}" type="presOf" srcId="{46EED4AB-432C-4019-A23A-110D3302B4F4}" destId="{A01476AB-4F04-4D49-B96C-463EC64B042E}" srcOrd="0" destOrd="0" presId="urn:microsoft.com/office/officeart/2005/8/layout/hProcess6"/>
    <dgm:cxn modelId="{A328A687-067A-4270-B8BF-3AEC7994C961}" srcId="{F4B5F7CE-065A-461F-BFED-597BD2CCB800}" destId="{46EED4AB-432C-4019-A23A-110D3302B4F4}" srcOrd="0" destOrd="0" parTransId="{2305E06E-98C0-4367-BA56-C201195BDE4E}" sibTransId="{49E4E625-1BAA-4BF3-9138-E2DDFC0A5C90}"/>
    <dgm:cxn modelId="{B265E99F-D15A-43BA-9CA6-1496E4583462}" type="presOf" srcId="{7A4AA49A-F034-4452-9771-BF47B6D7D7AB}" destId="{08119EB1-9144-4B2A-86D0-7C3B86AEFCFB}" srcOrd="0" destOrd="0" presId="urn:microsoft.com/office/officeart/2005/8/layout/hProcess6"/>
    <dgm:cxn modelId="{1C6463A5-933D-42E8-81F7-D1D5BF37919F}" type="presOf" srcId="{46EED4AB-432C-4019-A23A-110D3302B4F4}" destId="{8ED0C869-D062-49F7-BE12-1368C6A4377D}" srcOrd="1" destOrd="0" presId="urn:microsoft.com/office/officeart/2005/8/layout/hProcess6"/>
    <dgm:cxn modelId="{C7FF94DE-C539-4F4C-9D55-27042237F866}" srcId="{7A4AA49A-F034-4452-9771-BF47B6D7D7AB}" destId="{F8958E66-562D-4F03-9C4C-FF3818963ACF}" srcOrd="0" destOrd="0" parTransId="{CFF86102-06F8-46BE-AF97-07CA8DEDF945}" sibTransId="{CEFEF0CC-E8F1-4C38-BE13-6675A329E654}"/>
    <dgm:cxn modelId="{92B490E3-703E-46BF-844B-6455AD47429E}" type="presOf" srcId="{EF0A047A-6F5A-47B6-8671-A98A77394E14}" destId="{8C5E8CDD-5DB5-4F4F-A44C-E2E452E5FB47}" srcOrd="0" destOrd="0" presId="urn:microsoft.com/office/officeart/2005/8/layout/hProcess6"/>
    <dgm:cxn modelId="{646B4AFD-34A8-4694-90AC-E30D26454948}" srcId="{28F87AA5-7CD9-4D80-9196-F6ABCA15D479}" destId="{DF3D4ABE-71BB-4B49-AB9A-859FDC398D16}" srcOrd="3" destOrd="0" parTransId="{46A922C7-0C40-46D6-9F01-323404A9AA40}" sibTransId="{91A0EF18-2A4E-4D8C-9B41-3FB1C05F8656}"/>
    <dgm:cxn modelId="{9BC9AFC0-DE3A-4E0A-8690-CDA5325CDC30}" type="presParOf" srcId="{9317E5EF-DCE2-4D37-8F21-11803498375C}" destId="{C3AD0D65-413F-4A3D-B57D-A241E879EEB6}" srcOrd="0" destOrd="0" presId="urn:microsoft.com/office/officeart/2005/8/layout/hProcess6"/>
    <dgm:cxn modelId="{F4CE01BE-8977-4E03-BB4A-2D61BCF273F1}" type="presParOf" srcId="{C3AD0D65-413F-4A3D-B57D-A241E879EEB6}" destId="{F13DD4B2-B8B1-4A40-A4C7-98009F5CBF2D}" srcOrd="0" destOrd="0" presId="urn:microsoft.com/office/officeart/2005/8/layout/hProcess6"/>
    <dgm:cxn modelId="{7A1A3D85-12DB-41C5-8218-A910E4B1A108}" type="presParOf" srcId="{C3AD0D65-413F-4A3D-B57D-A241E879EEB6}" destId="{C4E72BDE-726E-412D-AFE8-900B6A67D2B5}" srcOrd="1" destOrd="0" presId="urn:microsoft.com/office/officeart/2005/8/layout/hProcess6"/>
    <dgm:cxn modelId="{838A9D87-4B9B-4968-8559-4D94C5E2AFB1}" type="presParOf" srcId="{C3AD0D65-413F-4A3D-B57D-A241E879EEB6}" destId="{6711AC9E-AE2D-4044-9CF0-B05F3B276A1E}" srcOrd="2" destOrd="0" presId="urn:microsoft.com/office/officeart/2005/8/layout/hProcess6"/>
    <dgm:cxn modelId="{D91C3E7F-AF5E-40D9-9463-86D3BDABF4C6}" type="presParOf" srcId="{C3AD0D65-413F-4A3D-B57D-A241E879EEB6}" destId="{08119EB1-9144-4B2A-86D0-7C3B86AEFCFB}" srcOrd="3" destOrd="0" presId="urn:microsoft.com/office/officeart/2005/8/layout/hProcess6"/>
    <dgm:cxn modelId="{5889B39F-63A2-41FA-8BC2-7EA2364EFBA5}" type="presParOf" srcId="{9317E5EF-DCE2-4D37-8F21-11803498375C}" destId="{2B126C03-5876-4197-AF95-2899677201A8}" srcOrd="1" destOrd="0" presId="urn:microsoft.com/office/officeart/2005/8/layout/hProcess6"/>
    <dgm:cxn modelId="{4A221C5E-30E4-4744-B09D-1F42F143BB31}" type="presParOf" srcId="{9317E5EF-DCE2-4D37-8F21-11803498375C}" destId="{1318B169-7055-4E82-A5C7-4D8470B0E054}" srcOrd="2" destOrd="0" presId="urn:microsoft.com/office/officeart/2005/8/layout/hProcess6"/>
    <dgm:cxn modelId="{31C12807-D6CD-488E-8402-6F018E0A3241}" type="presParOf" srcId="{1318B169-7055-4E82-A5C7-4D8470B0E054}" destId="{0EB0994C-BEB1-44BC-A367-8B00BCF13312}" srcOrd="0" destOrd="0" presId="urn:microsoft.com/office/officeart/2005/8/layout/hProcess6"/>
    <dgm:cxn modelId="{1478B0F1-9935-447F-B197-4320E0ADE524}" type="presParOf" srcId="{1318B169-7055-4E82-A5C7-4D8470B0E054}" destId="{A01476AB-4F04-4D49-B96C-463EC64B042E}" srcOrd="1" destOrd="0" presId="urn:microsoft.com/office/officeart/2005/8/layout/hProcess6"/>
    <dgm:cxn modelId="{0F228740-158F-42D0-BD3D-998A5C5120BE}" type="presParOf" srcId="{1318B169-7055-4E82-A5C7-4D8470B0E054}" destId="{8ED0C869-D062-49F7-BE12-1368C6A4377D}" srcOrd="2" destOrd="0" presId="urn:microsoft.com/office/officeart/2005/8/layout/hProcess6"/>
    <dgm:cxn modelId="{7DCF48CC-D4A2-47EE-9A2E-7C95276F81BC}" type="presParOf" srcId="{1318B169-7055-4E82-A5C7-4D8470B0E054}" destId="{250CDC3F-FFCA-4AD1-AD3D-993954A60AEA}" srcOrd="3" destOrd="0" presId="urn:microsoft.com/office/officeart/2005/8/layout/hProcess6"/>
    <dgm:cxn modelId="{6FD59E2F-7CA3-45B7-BFEE-8E2853605D04}" type="presParOf" srcId="{9317E5EF-DCE2-4D37-8F21-11803498375C}" destId="{03FE042F-8682-4B9D-A0D9-F23846DEF4AB}" srcOrd="3" destOrd="0" presId="urn:microsoft.com/office/officeart/2005/8/layout/hProcess6"/>
    <dgm:cxn modelId="{C37ED1E7-BEB4-45C9-9DD6-8EEA0E3FF83A}" type="presParOf" srcId="{9317E5EF-DCE2-4D37-8F21-11803498375C}" destId="{0F7716D4-4108-4CFD-B972-55ED54A53AB3}" srcOrd="4" destOrd="0" presId="urn:microsoft.com/office/officeart/2005/8/layout/hProcess6"/>
    <dgm:cxn modelId="{2D4978E2-CAB5-43E6-B3C2-DBE19C37C52A}" type="presParOf" srcId="{0F7716D4-4108-4CFD-B972-55ED54A53AB3}" destId="{1D032670-8109-42D0-A4EA-EAB4FA841E7C}" srcOrd="0" destOrd="0" presId="urn:microsoft.com/office/officeart/2005/8/layout/hProcess6"/>
    <dgm:cxn modelId="{2135944A-2A42-4F8B-BB8A-FA49CAC89AB5}" type="presParOf" srcId="{0F7716D4-4108-4CFD-B972-55ED54A53AB3}" destId="{878F89D2-F408-49F0-A811-F9788EC05076}" srcOrd="1" destOrd="0" presId="urn:microsoft.com/office/officeart/2005/8/layout/hProcess6"/>
    <dgm:cxn modelId="{2924ECFB-5E94-49EC-891F-2904F02A2C67}" type="presParOf" srcId="{0F7716D4-4108-4CFD-B972-55ED54A53AB3}" destId="{617C991A-298A-4602-9095-7B50942127B0}" srcOrd="2" destOrd="0" presId="urn:microsoft.com/office/officeart/2005/8/layout/hProcess6"/>
    <dgm:cxn modelId="{2E1B9CC8-314F-499B-ABB1-736B22B44A08}" type="presParOf" srcId="{0F7716D4-4108-4CFD-B972-55ED54A53AB3}" destId="{8C5E8CDD-5DB5-4F4F-A44C-E2E452E5FB47}" srcOrd="3" destOrd="0" presId="urn:microsoft.com/office/officeart/2005/8/layout/hProcess6"/>
    <dgm:cxn modelId="{E4576031-3C31-43DC-AC6C-A10C8E9DA3F5}" type="presParOf" srcId="{9317E5EF-DCE2-4D37-8F21-11803498375C}" destId="{E4069425-50ED-4C4B-87AA-CBE3D1EAAA86}" srcOrd="5" destOrd="0" presId="urn:microsoft.com/office/officeart/2005/8/layout/hProcess6"/>
    <dgm:cxn modelId="{D878CF62-32C5-4DE8-A201-0185698DD1A1}" type="presParOf" srcId="{9317E5EF-DCE2-4D37-8F21-11803498375C}" destId="{70F69E88-1119-4CD2-B654-E06E60610B56}" srcOrd="6" destOrd="0" presId="urn:microsoft.com/office/officeart/2005/8/layout/hProcess6"/>
    <dgm:cxn modelId="{A1DE9DC3-C93B-482E-AFC2-0007DF081186}" type="presParOf" srcId="{70F69E88-1119-4CD2-B654-E06E60610B56}" destId="{92E212BC-54E3-44E9-99B0-1690DF23E62B}" srcOrd="0" destOrd="0" presId="urn:microsoft.com/office/officeart/2005/8/layout/hProcess6"/>
    <dgm:cxn modelId="{952B555D-D045-4535-92F1-C184458780D9}" type="presParOf" srcId="{70F69E88-1119-4CD2-B654-E06E60610B56}" destId="{DF5BD771-7244-4801-9043-93E5B0445460}" srcOrd="1" destOrd="0" presId="urn:microsoft.com/office/officeart/2005/8/layout/hProcess6"/>
    <dgm:cxn modelId="{76D40218-9EA1-48F6-AE1B-3CFF6B9BFF04}" type="presParOf" srcId="{70F69E88-1119-4CD2-B654-E06E60610B56}" destId="{6CC08DE5-A867-46A6-B7A1-3FD0A8CB53A5}" srcOrd="2" destOrd="0" presId="urn:microsoft.com/office/officeart/2005/8/layout/hProcess6"/>
    <dgm:cxn modelId="{4DDE4CB7-8CBE-4544-B742-3A1124BB3FEF}" type="presParOf" srcId="{70F69E88-1119-4CD2-B654-E06E60610B56}" destId="{12DECFDB-ED27-46BA-B2DF-A060BA7D54A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34DE9-C5D6-4B75-9424-994C8FA5282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29B4B-01C5-448F-8406-1AEC3C55C16B}">
      <dgm:prSet phldrT="[Text]"/>
      <dgm:spPr/>
      <dgm:t>
        <a:bodyPr/>
        <a:lstStyle/>
        <a:p>
          <a:r>
            <a:rPr lang="fr-FR" dirty="0"/>
            <a:t>Basic</a:t>
          </a:r>
          <a:endParaRPr lang="en-US" dirty="0"/>
        </a:p>
      </dgm:t>
    </dgm:pt>
    <dgm:pt modelId="{68E24378-F3F6-4897-BE86-78C8C86A4E92}" type="parTrans" cxnId="{15AD0D6C-E947-4062-8956-B089BA9D5EA5}">
      <dgm:prSet/>
      <dgm:spPr/>
      <dgm:t>
        <a:bodyPr/>
        <a:lstStyle/>
        <a:p>
          <a:endParaRPr lang="en-US"/>
        </a:p>
      </dgm:t>
    </dgm:pt>
    <dgm:pt modelId="{C10EB22D-FA72-44CF-8BAE-9B1D919C0404}" type="sibTrans" cxnId="{15AD0D6C-E947-4062-8956-B089BA9D5EA5}">
      <dgm:prSet/>
      <dgm:spPr/>
      <dgm:t>
        <a:bodyPr/>
        <a:lstStyle/>
        <a:p>
          <a:pPr algn="ctr"/>
          <a:r>
            <a:rPr lang="fr-FR" dirty="0"/>
            <a:t>1963</a:t>
          </a:r>
          <a:endParaRPr lang="en-US" dirty="0"/>
        </a:p>
      </dgm:t>
    </dgm:pt>
    <dgm:pt modelId="{F3364E34-D773-4B45-96FB-FAE147CD442C}" type="asst">
      <dgm:prSet phldrT="[Text]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9050" tIns="19050" rIns="19050" bIns="142861" numCol="1" spcCol="1270" anchor="ctr" anchorCtr="0"/>
        <a:lstStyle/>
        <a:p>
          <a:r>
            <a:rPr lang="en-US" b="0" i="0" dirty="0"/>
            <a:t>Visual Basic 1.0</a:t>
          </a:r>
          <a:endParaRPr lang="en-US" dirty="0"/>
        </a:p>
      </dgm:t>
    </dgm:pt>
    <dgm:pt modelId="{10B26ABF-1A8A-4EE0-8410-C519321D86D6}" type="parTrans" cxnId="{6A1EC7D7-B67E-459A-9053-77DC5688A516}">
      <dgm:prSet/>
      <dgm:spPr/>
      <dgm:t>
        <a:bodyPr/>
        <a:lstStyle/>
        <a:p>
          <a:endParaRPr lang="en-US"/>
        </a:p>
      </dgm:t>
    </dgm:pt>
    <dgm:pt modelId="{34911A3A-DD01-4499-844E-E630CB15CDA4}" type="sibTrans" cxnId="{6A1EC7D7-B67E-459A-9053-77DC5688A516}">
      <dgm:prSet/>
      <dgm:spPr/>
      <dgm:t>
        <a:bodyPr/>
        <a:lstStyle/>
        <a:p>
          <a:pPr algn="ctr"/>
          <a:r>
            <a:rPr lang="fr-FR" dirty="0"/>
            <a:t>1991</a:t>
          </a:r>
          <a:endParaRPr lang="en-US" dirty="0"/>
        </a:p>
      </dgm:t>
    </dgm:pt>
    <dgm:pt modelId="{30EC49A3-41AE-4120-B566-76B027B826EC}">
      <dgm:prSet phldrT="[Text]"/>
      <dgm:spPr/>
      <dgm:t>
        <a:bodyPr/>
        <a:lstStyle/>
        <a:p>
          <a:r>
            <a:rPr lang="en-US" b="0" i="0" dirty="0"/>
            <a:t>Visual Basic 6.0</a:t>
          </a:r>
          <a:endParaRPr lang="en-US" dirty="0"/>
        </a:p>
      </dgm:t>
    </dgm:pt>
    <dgm:pt modelId="{46AD6757-56AB-4E7C-9D2E-F1DF7065F98A}" type="sibTrans" cxnId="{0DA2F7B3-321E-4164-A9BA-BC34BE43E709}">
      <dgm:prSet/>
      <dgm:spPr/>
      <dgm:t>
        <a:bodyPr/>
        <a:lstStyle/>
        <a:p>
          <a:pPr algn="ctr"/>
          <a:r>
            <a:rPr lang="fr-FR" dirty="0"/>
            <a:t>1998</a:t>
          </a:r>
          <a:endParaRPr lang="en-US" dirty="0"/>
        </a:p>
      </dgm:t>
    </dgm:pt>
    <dgm:pt modelId="{0A78B2AD-ACC6-447C-BA6E-889B618707A4}" type="parTrans" cxnId="{0DA2F7B3-321E-4164-A9BA-BC34BE43E709}">
      <dgm:prSet/>
      <dgm:spPr/>
      <dgm:t>
        <a:bodyPr/>
        <a:lstStyle/>
        <a:p>
          <a:endParaRPr lang="en-US"/>
        </a:p>
      </dgm:t>
    </dgm:pt>
    <dgm:pt modelId="{24F3B1DC-4E5F-4607-B651-FF7131D0D30E}" type="asst">
      <dgm:prSet/>
      <dgm:spPr/>
      <dgm:t>
        <a:bodyPr/>
        <a:lstStyle/>
        <a:p>
          <a:r>
            <a:rPr lang="fr-FR" dirty="0"/>
            <a:t>VBA Excel</a:t>
          </a:r>
          <a:endParaRPr lang="en-US" dirty="0"/>
        </a:p>
      </dgm:t>
    </dgm:pt>
    <dgm:pt modelId="{C6BDBDE8-F1C5-4E38-B8F4-8E84AF20F99B}" type="parTrans" cxnId="{63281D54-0F05-4970-955F-B7AA61B879FC}">
      <dgm:prSet/>
      <dgm:spPr/>
      <dgm:t>
        <a:bodyPr/>
        <a:lstStyle/>
        <a:p>
          <a:endParaRPr lang="en-US"/>
        </a:p>
      </dgm:t>
    </dgm:pt>
    <dgm:pt modelId="{2629BD03-85E4-43AB-A040-C3E072C324A9}" type="sibTrans" cxnId="{63281D54-0F05-4970-955F-B7AA61B879FC}">
      <dgm:prSet/>
      <dgm:spPr/>
      <dgm:t>
        <a:bodyPr/>
        <a:lstStyle/>
        <a:p>
          <a:pPr algn="ctr"/>
          <a:r>
            <a:rPr lang="fr-FR" dirty="0"/>
            <a:t>1993</a:t>
          </a:r>
          <a:endParaRPr lang="en-US" dirty="0"/>
        </a:p>
      </dgm:t>
    </dgm:pt>
    <dgm:pt modelId="{F3B189C2-AD17-4B2C-86CC-C5F7A23F4DB4}" type="asst">
      <dgm:prSet/>
      <dgm:spPr/>
      <dgm:t>
        <a:bodyPr/>
        <a:lstStyle/>
        <a:p>
          <a:r>
            <a:rPr lang="fr-FR" dirty="0"/>
            <a:t>VBA Project</a:t>
          </a:r>
          <a:endParaRPr lang="en-US" dirty="0"/>
        </a:p>
      </dgm:t>
    </dgm:pt>
    <dgm:pt modelId="{BE7B7BD2-A020-4A55-A7C8-2B1862CADB3F}" type="parTrans" cxnId="{242A071F-452A-47EC-8283-126514CEE8E8}">
      <dgm:prSet/>
      <dgm:spPr/>
      <dgm:t>
        <a:bodyPr/>
        <a:lstStyle/>
        <a:p>
          <a:endParaRPr lang="en-US"/>
        </a:p>
      </dgm:t>
    </dgm:pt>
    <dgm:pt modelId="{434F38FD-966A-4EEB-BB7B-E41A000DA86D}" type="sibTrans" cxnId="{242A071F-452A-47EC-8283-126514CEE8E8}">
      <dgm:prSet/>
      <dgm:spPr/>
      <dgm:t>
        <a:bodyPr/>
        <a:lstStyle/>
        <a:p>
          <a:pPr algn="ctr"/>
          <a:r>
            <a:rPr lang="fr-FR" dirty="0"/>
            <a:t>1994</a:t>
          </a:r>
          <a:endParaRPr lang="en-US" dirty="0"/>
        </a:p>
      </dgm:t>
    </dgm:pt>
    <dgm:pt modelId="{DED27F7E-1C9F-4D74-B50B-33543DDD0B10}">
      <dgm:prSet phldrT="[Text]"/>
      <dgm:spPr/>
      <dgm:t>
        <a:bodyPr/>
        <a:lstStyle/>
        <a:p>
          <a:endParaRPr lang="en-US" dirty="0"/>
        </a:p>
      </dgm:t>
    </dgm:pt>
    <dgm:pt modelId="{FA1033D9-9185-4C10-9053-F508C15FDB74}" type="sibTrans" cxnId="{4DCAECD1-BB93-4128-B87D-F256EA7C181D}">
      <dgm:prSet/>
      <dgm:spPr/>
      <dgm:t>
        <a:bodyPr/>
        <a:lstStyle/>
        <a:p>
          <a:pPr algn="ctr"/>
          <a:endParaRPr lang="en-US" dirty="0"/>
        </a:p>
      </dgm:t>
    </dgm:pt>
    <dgm:pt modelId="{CA0A10AA-5A01-4E40-B487-80B33F0740B1}" type="parTrans" cxnId="{4DCAECD1-BB93-4128-B87D-F256EA7C181D}">
      <dgm:prSet/>
      <dgm:spPr/>
      <dgm:t>
        <a:bodyPr/>
        <a:lstStyle/>
        <a:p>
          <a:endParaRPr lang="en-US"/>
        </a:p>
      </dgm:t>
    </dgm:pt>
    <dgm:pt modelId="{F6F92BA3-4867-4D87-B97F-362223B1BE07}" type="asst">
      <dgm:prSet/>
      <dgm:spPr/>
      <dgm:t>
        <a:bodyPr/>
        <a:lstStyle/>
        <a:p>
          <a:r>
            <a:rPr lang="fr-FR" dirty="0"/>
            <a:t>VBA Access</a:t>
          </a:r>
          <a:endParaRPr lang="en-US" dirty="0"/>
        </a:p>
      </dgm:t>
    </dgm:pt>
    <dgm:pt modelId="{A93F2E2F-C335-4D37-A27E-0676DC420321}" type="parTrans" cxnId="{54DE9CDB-31A2-4C70-8560-D632D7502649}">
      <dgm:prSet/>
      <dgm:spPr/>
      <dgm:t>
        <a:bodyPr/>
        <a:lstStyle/>
        <a:p>
          <a:endParaRPr lang="en-US"/>
        </a:p>
      </dgm:t>
    </dgm:pt>
    <dgm:pt modelId="{1D8BA28E-0E70-48AD-A3E0-A2C5502697B7}" type="sibTrans" cxnId="{54DE9CDB-31A2-4C70-8560-D632D7502649}">
      <dgm:prSet/>
      <dgm:spPr/>
      <dgm:t>
        <a:bodyPr/>
        <a:lstStyle/>
        <a:p>
          <a:pPr algn="ctr"/>
          <a:r>
            <a:rPr lang="fr-FR" dirty="0"/>
            <a:t>1995</a:t>
          </a:r>
          <a:endParaRPr lang="en-US" dirty="0"/>
        </a:p>
      </dgm:t>
    </dgm:pt>
    <dgm:pt modelId="{CF398AA2-9D87-49FF-A8F6-A908FCE3C586}" type="asst">
      <dgm:prSet/>
      <dgm:spPr/>
      <dgm:t>
        <a:bodyPr/>
        <a:lstStyle/>
        <a:p>
          <a:r>
            <a:rPr lang="fr-FR" dirty="0"/>
            <a:t>VBA Word</a:t>
          </a:r>
          <a:endParaRPr lang="en-US" dirty="0"/>
        </a:p>
      </dgm:t>
    </dgm:pt>
    <dgm:pt modelId="{A79B7202-EE57-4744-ABCD-FC8BFE8FA22E}" type="parTrans" cxnId="{BBCD1A20-CAB5-4CC1-8ED1-65F9A50C47D5}">
      <dgm:prSet/>
      <dgm:spPr/>
      <dgm:t>
        <a:bodyPr/>
        <a:lstStyle/>
        <a:p>
          <a:endParaRPr lang="en-US"/>
        </a:p>
      </dgm:t>
    </dgm:pt>
    <dgm:pt modelId="{E78F13E9-487F-4A16-ACC1-8D247ACC6F02}" type="sibTrans" cxnId="{BBCD1A20-CAB5-4CC1-8ED1-65F9A50C47D5}">
      <dgm:prSet/>
      <dgm:spPr/>
      <dgm:t>
        <a:bodyPr/>
        <a:lstStyle/>
        <a:p>
          <a:pPr algn="ctr"/>
          <a:r>
            <a:rPr lang="fr-FR" dirty="0"/>
            <a:t>1996</a:t>
          </a:r>
          <a:endParaRPr lang="en-US" dirty="0"/>
        </a:p>
      </dgm:t>
    </dgm:pt>
    <dgm:pt modelId="{6E9A843C-491B-41FC-B34C-7A66FFDC1122}" type="asst">
      <dgm:prSet/>
      <dgm:spPr/>
      <dgm:t>
        <a:bodyPr/>
        <a:lstStyle/>
        <a:p>
          <a:r>
            <a:rPr lang="fr-FR" dirty="0"/>
            <a:t>VBA 5.0</a:t>
          </a:r>
          <a:endParaRPr lang="en-US" dirty="0"/>
        </a:p>
      </dgm:t>
    </dgm:pt>
    <dgm:pt modelId="{43503F4B-62C9-42BD-8BCB-7C329D074B2C}" type="parTrans" cxnId="{8F3B2E0F-7BF4-4161-B3C9-3F7720B884B0}">
      <dgm:prSet/>
      <dgm:spPr/>
      <dgm:t>
        <a:bodyPr/>
        <a:lstStyle/>
        <a:p>
          <a:endParaRPr lang="en-US"/>
        </a:p>
      </dgm:t>
    </dgm:pt>
    <dgm:pt modelId="{959B9533-6672-4673-8D29-0CE085EB2669}" type="sibTrans" cxnId="{8F3B2E0F-7BF4-4161-B3C9-3F7720B884B0}">
      <dgm:prSet/>
      <dgm:spPr/>
      <dgm:t>
        <a:bodyPr/>
        <a:lstStyle/>
        <a:p>
          <a:pPr algn="ctr"/>
          <a:r>
            <a:rPr lang="fr-FR" dirty="0"/>
            <a:t>1997</a:t>
          </a:r>
          <a:endParaRPr lang="en-US" dirty="0"/>
        </a:p>
      </dgm:t>
    </dgm:pt>
    <dgm:pt modelId="{E6AA1321-232E-4EF5-980C-96D77C2FF7C4}" type="asst">
      <dgm:prSet/>
      <dgm:spPr/>
      <dgm:t>
        <a:bodyPr/>
        <a:lstStyle/>
        <a:p>
          <a:r>
            <a:rPr lang="fr-FR" dirty="0"/>
            <a:t>VBA 6.0</a:t>
          </a:r>
          <a:endParaRPr lang="en-US" dirty="0"/>
        </a:p>
      </dgm:t>
    </dgm:pt>
    <dgm:pt modelId="{750365BE-C0B5-4B27-A580-FC4345421893}" type="parTrans" cxnId="{44153693-8473-4C66-AB68-34CD68376762}">
      <dgm:prSet/>
      <dgm:spPr/>
      <dgm:t>
        <a:bodyPr/>
        <a:lstStyle/>
        <a:p>
          <a:endParaRPr lang="en-US"/>
        </a:p>
      </dgm:t>
    </dgm:pt>
    <dgm:pt modelId="{30E62B9F-D16E-4970-985D-40E73AB0DF5F}" type="sibTrans" cxnId="{44153693-8473-4C66-AB68-34CD68376762}">
      <dgm:prSet/>
      <dgm:spPr/>
      <dgm:t>
        <a:bodyPr/>
        <a:lstStyle/>
        <a:p>
          <a:pPr algn="ctr"/>
          <a:r>
            <a:rPr lang="fr-FR" dirty="0"/>
            <a:t>1998</a:t>
          </a:r>
          <a:endParaRPr lang="en-US" dirty="0"/>
        </a:p>
      </dgm:t>
    </dgm:pt>
    <dgm:pt modelId="{0BB1F058-0C89-485D-A284-FD9387407A92}" type="pres">
      <dgm:prSet presAssocID="{D8234DE9-C5D6-4B75-9424-994C8FA528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19B386-9151-4B65-A002-BAE02F88EE43}" type="pres">
      <dgm:prSet presAssocID="{38B29B4B-01C5-448F-8406-1AEC3C55C16B}" presName="hierRoot1" presStyleCnt="0">
        <dgm:presLayoutVars>
          <dgm:hierBranch val="init"/>
        </dgm:presLayoutVars>
      </dgm:prSet>
      <dgm:spPr/>
    </dgm:pt>
    <dgm:pt modelId="{F6700E28-E51A-42DC-895C-D466F2AD5D7B}" type="pres">
      <dgm:prSet presAssocID="{38B29B4B-01C5-448F-8406-1AEC3C55C16B}" presName="rootComposite1" presStyleCnt="0"/>
      <dgm:spPr/>
    </dgm:pt>
    <dgm:pt modelId="{F2355B0F-1C1E-4C03-8690-EB8690E75C8B}" type="pres">
      <dgm:prSet presAssocID="{38B29B4B-01C5-448F-8406-1AEC3C55C16B}" presName="rootText1" presStyleLbl="node0" presStyleIdx="0" presStyleCnt="1" custScaleX="92171" custScaleY="69871">
        <dgm:presLayoutVars>
          <dgm:chMax/>
          <dgm:chPref val="3"/>
        </dgm:presLayoutVars>
      </dgm:prSet>
      <dgm:spPr/>
    </dgm:pt>
    <dgm:pt modelId="{0EF96FD5-7F66-4F06-9207-DF166F507D27}" type="pres">
      <dgm:prSet presAssocID="{38B29B4B-01C5-448F-8406-1AEC3C55C16B}" presName="titleText1" presStyleLbl="fgAcc0" presStyleIdx="0" presStyleCnt="1" custLinFactNeighborX="-995">
        <dgm:presLayoutVars>
          <dgm:chMax val="0"/>
          <dgm:chPref val="0"/>
        </dgm:presLayoutVars>
      </dgm:prSet>
      <dgm:spPr/>
    </dgm:pt>
    <dgm:pt modelId="{18014111-0B01-4919-8998-1BB136D03D66}" type="pres">
      <dgm:prSet presAssocID="{38B29B4B-01C5-448F-8406-1AEC3C55C16B}" presName="rootConnector1" presStyleLbl="node1" presStyleIdx="0" presStyleCnt="2"/>
      <dgm:spPr/>
    </dgm:pt>
    <dgm:pt modelId="{9FD24EC2-3393-4368-A3DA-5C8E490D63F4}" type="pres">
      <dgm:prSet presAssocID="{38B29B4B-01C5-448F-8406-1AEC3C55C16B}" presName="hierChild2" presStyleCnt="0"/>
      <dgm:spPr/>
    </dgm:pt>
    <dgm:pt modelId="{3F7F1361-EFF6-4B88-996D-AEB16B18683E}" type="pres">
      <dgm:prSet presAssocID="{CA0A10AA-5A01-4E40-B487-80B33F0740B1}" presName="Name37" presStyleLbl="parChTrans1D2" presStyleIdx="0" presStyleCnt="9"/>
      <dgm:spPr/>
    </dgm:pt>
    <dgm:pt modelId="{23A05EBA-9AD7-4561-9609-EE05628BB196}" type="pres">
      <dgm:prSet presAssocID="{DED27F7E-1C9F-4D74-B50B-33543DDD0B10}" presName="hierRoot2" presStyleCnt="0">
        <dgm:presLayoutVars>
          <dgm:hierBranch val="init"/>
        </dgm:presLayoutVars>
      </dgm:prSet>
      <dgm:spPr/>
    </dgm:pt>
    <dgm:pt modelId="{9FBF3F1A-A97C-410F-A888-21E5B348F9C8}" type="pres">
      <dgm:prSet presAssocID="{DED27F7E-1C9F-4D74-B50B-33543DDD0B10}" presName="rootComposite" presStyleCnt="0"/>
      <dgm:spPr/>
    </dgm:pt>
    <dgm:pt modelId="{3099B104-E7F4-490F-8D5A-9717CA74C351}" type="pres">
      <dgm:prSet presAssocID="{DED27F7E-1C9F-4D74-B50B-33543DDD0B10}" presName="rootText" presStyleLbl="node1" presStyleIdx="0" presStyleCnt="2">
        <dgm:presLayoutVars>
          <dgm:chMax/>
          <dgm:chPref val="3"/>
        </dgm:presLayoutVars>
      </dgm:prSet>
      <dgm:spPr/>
    </dgm:pt>
    <dgm:pt modelId="{4FA6DBBC-F255-45E2-91BD-2A1D82E56B41}" type="pres">
      <dgm:prSet presAssocID="{DED27F7E-1C9F-4D74-B50B-33543DDD0B10}" presName="titleText2" presStyleLbl="fgAcc1" presStyleIdx="0" presStyleCnt="2">
        <dgm:presLayoutVars>
          <dgm:chMax val="0"/>
          <dgm:chPref val="0"/>
        </dgm:presLayoutVars>
      </dgm:prSet>
      <dgm:spPr/>
    </dgm:pt>
    <dgm:pt modelId="{48C4778E-32D4-43E4-90D4-14CF21A036B2}" type="pres">
      <dgm:prSet presAssocID="{DED27F7E-1C9F-4D74-B50B-33543DDD0B10}" presName="rootConnector" presStyleLbl="node2" presStyleIdx="0" presStyleCnt="0"/>
      <dgm:spPr/>
    </dgm:pt>
    <dgm:pt modelId="{A5F14A73-7DF3-4ED1-9D3D-C03BD2D5E271}" type="pres">
      <dgm:prSet presAssocID="{DED27F7E-1C9F-4D74-B50B-33543DDD0B10}" presName="hierChild4" presStyleCnt="0"/>
      <dgm:spPr/>
    </dgm:pt>
    <dgm:pt modelId="{1FACE569-2BF5-40A6-A3AB-46546EBFE31E}" type="pres">
      <dgm:prSet presAssocID="{DED27F7E-1C9F-4D74-B50B-33543DDD0B10}" presName="hierChild5" presStyleCnt="0"/>
      <dgm:spPr/>
    </dgm:pt>
    <dgm:pt modelId="{9C8EDBA7-8532-4067-9BBD-4B48E0749AA8}" type="pres">
      <dgm:prSet presAssocID="{0A78B2AD-ACC6-447C-BA6E-889B618707A4}" presName="Name37" presStyleLbl="parChTrans1D2" presStyleIdx="1" presStyleCnt="9"/>
      <dgm:spPr/>
    </dgm:pt>
    <dgm:pt modelId="{3F392864-A57D-440A-9995-6C6B9691F534}" type="pres">
      <dgm:prSet presAssocID="{30EC49A3-41AE-4120-B566-76B027B826EC}" presName="hierRoot2" presStyleCnt="0">
        <dgm:presLayoutVars>
          <dgm:hierBranch val="init"/>
        </dgm:presLayoutVars>
      </dgm:prSet>
      <dgm:spPr/>
    </dgm:pt>
    <dgm:pt modelId="{899815F4-FBED-401E-9F9B-CE7741684603}" type="pres">
      <dgm:prSet presAssocID="{30EC49A3-41AE-4120-B566-76B027B826EC}" presName="rootComposite" presStyleCnt="0"/>
      <dgm:spPr/>
    </dgm:pt>
    <dgm:pt modelId="{AC8078AF-3996-4525-8C68-01E0CDF258B3}" type="pres">
      <dgm:prSet presAssocID="{30EC49A3-41AE-4120-B566-76B027B826EC}" presName="rootText" presStyleLbl="node1" presStyleIdx="1" presStyleCnt="2" custLinFactNeighborX="54878" custLinFactNeighborY="-91236">
        <dgm:presLayoutVars>
          <dgm:chMax/>
          <dgm:chPref val="3"/>
        </dgm:presLayoutVars>
      </dgm:prSet>
      <dgm:spPr/>
    </dgm:pt>
    <dgm:pt modelId="{03F2C555-5C9E-4C4F-941A-371ECC4C85D3}" type="pres">
      <dgm:prSet presAssocID="{30EC49A3-41AE-4120-B566-76B027B826EC}" presName="titleText2" presStyleLbl="fgAcc1" presStyleIdx="1" presStyleCnt="2" custLinFactY="-100000" custLinFactNeighborX="81816" custLinFactNeighborY="-169680">
        <dgm:presLayoutVars>
          <dgm:chMax val="0"/>
          <dgm:chPref val="0"/>
        </dgm:presLayoutVars>
      </dgm:prSet>
      <dgm:spPr/>
    </dgm:pt>
    <dgm:pt modelId="{ECE6C8B9-47CA-4D17-8EBE-C8F4525A171A}" type="pres">
      <dgm:prSet presAssocID="{30EC49A3-41AE-4120-B566-76B027B826EC}" presName="rootConnector" presStyleLbl="node2" presStyleIdx="0" presStyleCnt="0"/>
      <dgm:spPr/>
    </dgm:pt>
    <dgm:pt modelId="{DFCD3FBD-856C-450D-B233-64AD38D59BDF}" type="pres">
      <dgm:prSet presAssocID="{30EC49A3-41AE-4120-B566-76B027B826EC}" presName="hierChild4" presStyleCnt="0"/>
      <dgm:spPr/>
    </dgm:pt>
    <dgm:pt modelId="{799D4654-D29F-4E2B-9F2C-0F1B71A0F40B}" type="pres">
      <dgm:prSet presAssocID="{30EC49A3-41AE-4120-B566-76B027B826EC}" presName="hierChild5" presStyleCnt="0"/>
      <dgm:spPr/>
    </dgm:pt>
    <dgm:pt modelId="{D7E8B954-9F91-4769-A4EB-32C938D496FA}" type="pres">
      <dgm:prSet presAssocID="{38B29B4B-01C5-448F-8406-1AEC3C55C16B}" presName="hierChild3" presStyleCnt="0"/>
      <dgm:spPr/>
    </dgm:pt>
    <dgm:pt modelId="{F5145593-7F01-4A60-BAEB-64C0805D77A2}" type="pres">
      <dgm:prSet presAssocID="{10B26ABF-1A8A-4EE0-8410-C519321D86D6}" presName="Name96" presStyleLbl="parChTrans1D2" presStyleIdx="2" presStyleCnt="9"/>
      <dgm:spPr/>
    </dgm:pt>
    <dgm:pt modelId="{4845A992-71B6-4AA7-82B1-41712C94C461}" type="pres">
      <dgm:prSet presAssocID="{F3364E34-D773-4B45-96FB-FAE147CD442C}" presName="hierRoot3" presStyleCnt="0">
        <dgm:presLayoutVars>
          <dgm:hierBranch val="init"/>
        </dgm:presLayoutVars>
      </dgm:prSet>
      <dgm:spPr/>
    </dgm:pt>
    <dgm:pt modelId="{C019BF3C-C390-4220-AE6D-AA5009E86937}" type="pres">
      <dgm:prSet presAssocID="{F3364E34-D773-4B45-96FB-FAE147CD442C}" presName="rootComposite3" presStyleCnt="0"/>
      <dgm:spPr/>
    </dgm:pt>
    <dgm:pt modelId="{96B26F6B-5856-4E2C-8A50-B889FD6AF939}" type="pres">
      <dgm:prSet presAssocID="{F3364E34-D773-4B45-96FB-FAE147CD442C}" presName="rootText3" presStyleLbl="asst1" presStyleIdx="0" presStyleCnt="7" custScaleX="96380" custScaleY="83448" custLinFactNeighborX="-2685" custLinFactNeighborY="-32848">
        <dgm:presLayoutVars>
          <dgm:chPref val="3"/>
        </dgm:presLayoutVars>
      </dgm:prSet>
      <dgm:spPr>
        <a:xfrm>
          <a:off x="1333185" y="1527477"/>
          <a:ext cx="1955365" cy="1012401"/>
        </a:xfrm>
        <a:prstGeom prst="rect">
          <a:avLst/>
        </a:prstGeom>
      </dgm:spPr>
    </dgm:pt>
    <dgm:pt modelId="{BBBEE431-76B5-4C68-B169-7C9E9F9DE718}" type="pres">
      <dgm:prSet presAssocID="{F3364E34-D773-4B45-96FB-FAE147CD442C}" presName="titleText3" presStyleLbl="fgAcc2" presStyleIdx="0" presStyleCnt="7" custLinFactY="-16947" custLinFactNeighborX="-6387" custLinFactNeighborY="-100000">
        <dgm:presLayoutVars>
          <dgm:chMax val="0"/>
          <dgm:chPref val="0"/>
        </dgm:presLayoutVars>
      </dgm:prSet>
      <dgm:spPr/>
    </dgm:pt>
    <dgm:pt modelId="{89D6A638-6956-49E2-AFDA-C5D6F6585D74}" type="pres">
      <dgm:prSet presAssocID="{F3364E34-D773-4B45-96FB-FAE147CD442C}" presName="rootConnector3" presStyleLbl="asst1" presStyleIdx="0" presStyleCnt="7"/>
      <dgm:spPr/>
    </dgm:pt>
    <dgm:pt modelId="{4F9778C5-D10D-4281-A07C-969B9D48ABAE}" type="pres">
      <dgm:prSet presAssocID="{F3364E34-D773-4B45-96FB-FAE147CD442C}" presName="hierChild6" presStyleCnt="0"/>
      <dgm:spPr/>
    </dgm:pt>
    <dgm:pt modelId="{1770DBEC-33A2-4B63-8BB5-7F4F9CF46AE9}" type="pres">
      <dgm:prSet presAssocID="{F3364E34-D773-4B45-96FB-FAE147CD442C}" presName="hierChild7" presStyleCnt="0"/>
      <dgm:spPr/>
    </dgm:pt>
    <dgm:pt modelId="{59229358-E92B-43AB-BAB8-0A7AD1952398}" type="pres">
      <dgm:prSet presAssocID="{C6BDBDE8-F1C5-4E38-B8F4-8E84AF20F99B}" presName="Name96" presStyleLbl="parChTrans1D2" presStyleIdx="3" presStyleCnt="9"/>
      <dgm:spPr/>
    </dgm:pt>
    <dgm:pt modelId="{5C508EBA-9E6E-4D11-9420-4C0E7F6E1F49}" type="pres">
      <dgm:prSet presAssocID="{24F3B1DC-4E5F-4607-B651-FF7131D0D30E}" presName="hierRoot3" presStyleCnt="0">
        <dgm:presLayoutVars>
          <dgm:hierBranch val="init"/>
        </dgm:presLayoutVars>
      </dgm:prSet>
      <dgm:spPr/>
    </dgm:pt>
    <dgm:pt modelId="{6BA07B58-4143-4B06-934E-0B07850F3856}" type="pres">
      <dgm:prSet presAssocID="{24F3B1DC-4E5F-4607-B651-FF7131D0D30E}" presName="rootComposite3" presStyleCnt="0"/>
      <dgm:spPr/>
    </dgm:pt>
    <dgm:pt modelId="{0258F618-3FBA-41E6-B130-9C208E05DE2E}" type="pres">
      <dgm:prSet presAssocID="{24F3B1DC-4E5F-4607-B651-FF7131D0D30E}" presName="rootText3" presStyleLbl="asst1" presStyleIdx="1" presStyleCnt="7" custLinFactNeighborX="-976" custLinFactNeighborY="-7818">
        <dgm:presLayoutVars>
          <dgm:chPref val="3"/>
        </dgm:presLayoutVars>
      </dgm:prSet>
      <dgm:spPr/>
    </dgm:pt>
    <dgm:pt modelId="{9F321D7F-EF5D-4C0B-8440-3B09464A15DD}" type="pres">
      <dgm:prSet presAssocID="{24F3B1DC-4E5F-4607-B651-FF7131D0D30E}" presName="titleText3" presStyleLbl="fgAcc2" presStyleIdx="1" presStyleCnt="7" custLinFactNeighborX="-14214" custLinFactNeighborY="25476">
        <dgm:presLayoutVars>
          <dgm:chMax val="0"/>
          <dgm:chPref val="0"/>
        </dgm:presLayoutVars>
      </dgm:prSet>
      <dgm:spPr/>
    </dgm:pt>
    <dgm:pt modelId="{E7F769FD-9348-4409-B8FD-18E4059FA41A}" type="pres">
      <dgm:prSet presAssocID="{24F3B1DC-4E5F-4607-B651-FF7131D0D30E}" presName="rootConnector3" presStyleLbl="asst1" presStyleIdx="1" presStyleCnt="7"/>
      <dgm:spPr/>
    </dgm:pt>
    <dgm:pt modelId="{84EC762B-B952-466D-A0D8-462238246B3E}" type="pres">
      <dgm:prSet presAssocID="{24F3B1DC-4E5F-4607-B651-FF7131D0D30E}" presName="hierChild6" presStyleCnt="0"/>
      <dgm:spPr/>
    </dgm:pt>
    <dgm:pt modelId="{07CE69E3-6794-4B47-B3A0-CF3A0FBE7A24}" type="pres">
      <dgm:prSet presAssocID="{24F3B1DC-4E5F-4607-B651-FF7131D0D30E}" presName="hierChild7" presStyleCnt="0"/>
      <dgm:spPr/>
    </dgm:pt>
    <dgm:pt modelId="{D2A1E151-A339-415A-948F-9C4091E5814B}" type="pres">
      <dgm:prSet presAssocID="{BE7B7BD2-A020-4A55-A7C8-2B1862CADB3F}" presName="Name96" presStyleLbl="parChTrans1D2" presStyleIdx="4" presStyleCnt="9"/>
      <dgm:spPr/>
    </dgm:pt>
    <dgm:pt modelId="{65E4DB9C-DC85-46C0-A7D9-AC8CD5D12ED9}" type="pres">
      <dgm:prSet presAssocID="{F3B189C2-AD17-4B2C-86CC-C5F7A23F4DB4}" presName="hierRoot3" presStyleCnt="0">
        <dgm:presLayoutVars>
          <dgm:hierBranch val="init"/>
        </dgm:presLayoutVars>
      </dgm:prSet>
      <dgm:spPr/>
    </dgm:pt>
    <dgm:pt modelId="{5AE48B3B-3EE0-44AB-92C4-3D6A9FBD2CDE}" type="pres">
      <dgm:prSet presAssocID="{F3B189C2-AD17-4B2C-86CC-C5F7A23F4DB4}" presName="rootComposite3" presStyleCnt="0"/>
      <dgm:spPr/>
    </dgm:pt>
    <dgm:pt modelId="{317E76E3-97B4-4954-89FB-8E5243F40439}" type="pres">
      <dgm:prSet presAssocID="{F3B189C2-AD17-4B2C-86CC-C5F7A23F4DB4}" presName="rootText3" presStyleLbl="asst1" presStyleIdx="2" presStyleCnt="7">
        <dgm:presLayoutVars>
          <dgm:chPref val="3"/>
        </dgm:presLayoutVars>
      </dgm:prSet>
      <dgm:spPr/>
    </dgm:pt>
    <dgm:pt modelId="{9945CC04-3706-45E2-8B82-2EB51596EEB7}" type="pres">
      <dgm:prSet presAssocID="{F3B189C2-AD17-4B2C-86CC-C5F7A23F4DB4}" presName="titleText3" presStyleLbl="fgAcc2" presStyleIdx="2" presStyleCnt="7">
        <dgm:presLayoutVars>
          <dgm:chMax val="0"/>
          <dgm:chPref val="0"/>
        </dgm:presLayoutVars>
      </dgm:prSet>
      <dgm:spPr/>
    </dgm:pt>
    <dgm:pt modelId="{3869CBB3-12EF-4E36-A767-A3BBBDA023FF}" type="pres">
      <dgm:prSet presAssocID="{F3B189C2-AD17-4B2C-86CC-C5F7A23F4DB4}" presName="rootConnector3" presStyleLbl="asst1" presStyleIdx="2" presStyleCnt="7"/>
      <dgm:spPr/>
    </dgm:pt>
    <dgm:pt modelId="{B6EDAD6B-2875-4270-8BFE-537B65F56324}" type="pres">
      <dgm:prSet presAssocID="{F3B189C2-AD17-4B2C-86CC-C5F7A23F4DB4}" presName="hierChild6" presStyleCnt="0"/>
      <dgm:spPr/>
    </dgm:pt>
    <dgm:pt modelId="{FBB6031A-E041-485B-AA8E-96BF98C8F1C1}" type="pres">
      <dgm:prSet presAssocID="{F3B189C2-AD17-4B2C-86CC-C5F7A23F4DB4}" presName="hierChild7" presStyleCnt="0"/>
      <dgm:spPr/>
    </dgm:pt>
    <dgm:pt modelId="{4113D4C8-090B-4D94-8247-2453A6150337}" type="pres">
      <dgm:prSet presAssocID="{A93F2E2F-C335-4D37-A27E-0676DC420321}" presName="Name96" presStyleLbl="parChTrans1D2" presStyleIdx="5" presStyleCnt="9"/>
      <dgm:spPr/>
    </dgm:pt>
    <dgm:pt modelId="{96477EFD-5E53-4EC0-9E00-8235F05BF393}" type="pres">
      <dgm:prSet presAssocID="{F6F92BA3-4867-4D87-B97F-362223B1BE07}" presName="hierRoot3" presStyleCnt="0">
        <dgm:presLayoutVars>
          <dgm:hierBranch val="init"/>
        </dgm:presLayoutVars>
      </dgm:prSet>
      <dgm:spPr/>
    </dgm:pt>
    <dgm:pt modelId="{6316D269-6332-4D3D-898C-D8A66BFEDFAA}" type="pres">
      <dgm:prSet presAssocID="{F6F92BA3-4867-4D87-B97F-362223B1BE07}" presName="rootComposite3" presStyleCnt="0"/>
      <dgm:spPr/>
    </dgm:pt>
    <dgm:pt modelId="{EB0C97CC-4E2B-44E7-AE44-E5A9B63DA098}" type="pres">
      <dgm:prSet presAssocID="{F6F92BA3-4867-4D87-B97F-362223B1BE07}" presName="rootText3" presStyleLbl="asst1" presStyleIdx="3" presStyleCnt="7" custLinFactNeighborX="1858" custLinFactNeighborY="45173">
        <dgm:presLayoutVars>
          <dgm:chPref val="3"/>
        </dgm:presLayoutVars>
      </dgm:prSet>
      <dgm:spPr/>
    </dgm:pt>
    <dgm:pt modelId="{E312680E-A555-4A74-BBBA-19B0FDCE3A5F}" type="pres">
      <dgm:prSet presAssocID="{F6F92BA3-4867-4D87-B97F-362223B1BE07}" presName="titleText3" presStyleLbl="fgAcc2" presStyleIdx="3" presStyleCnt="7" custLinFactY="13883" custLinFactNeighborX="10059" custLinFactNeighborY="100000">
        <dgm:presLayoutVars>
          <dgm:chMax val="0"/>
          <dgm:chPref val="0"/>
        </dgm:presLayoutVars>
      </dgm:prSet>
      <dgm:spPr/>
    </dgm:pt>
    <dgm:pt modelId="{722FB7B7-6FCE-4933-A7E2-831B4FFBF610}" type="pres">
      <dgm:prSet presAssocID="{F6F92BA3-4867-4D87-B97F-362223B1BE07}" presName="rootConnector3" presStyleLbl="asst1" presStyleIdx="3" presStyleCnt="7"/>
      <dgm:spPr/>
    </dgm:pt>
    <dgm:pt modelId="{433EBA81-8957-4ECD-ACFA-347BEC9447FA}" type="pres">
      <dgm:prSet presAssocID="{F6F92BA3-4867-4D87-B97F-362223B1BE07}" presName="hierChild6" presStyleCnt="0"/>
      <dgm:spPr/>
    </dgm:pt>
    <dgm:pt modelId="{BBE649AA-742A-45A6-A808-4D08A9335EAD}" type="pres">
      <dgm:prSet presAssocID="{F6F92BA3-4867-4D87-B97F-362223B1BE07}" presName="hierChild7" presStyleCnt="0"/>
      <dgm:spPr/>
    </dgm:pt>
    <dgm:pt modelId="{CBF9990F-6862-455E-A57F-438046655C4F}" type="pres">
      <dgm:prSet presAssocID="{A79B7202-EE57-4744-ABCD-FC8BFE8FA22E}" presName="Name96" presStyleLbl="parChTrans1D2" presStyleIdx="6" presStyleCnt="9"/>
      <dgm:spPr/>
    </dgm:pt>
    <dgm:pt modelId="{5E75ADF7-5500-41D2-8240-0CA7C677F58E}" type="pres">
      <dgm:prSet presAssocID="{CF398AA2-9D87-49FF-A8F6-A908FCE3C586}" presName="hierRoot3" presStyleCnt="0">
        <dgm:presLayoutVars>
          <dgm:hierBranch val="init"/>
        </dgm:presLayoutVars>
      </dgm:prSet>
      <dgm:spPr/>
    </dgm:pt>
    <dgm:pt modelId="{0C4947E0-DABD-4C33-A9EC-D829B92B7B46}" type="pres">
      <dgm:prSet presAssocID="{CF398AA2-9D87-49FF-A8F6-A908FCE3C586}" presName="rootComposite3" presStyleCnt="0"/>
      <dgm:spPr/>
    </dgm:pt>
    <dgm:pt modelId="{98E1B26B-A23D-4062-BCD0-D21BDE46F2A2}" type="pres">
      <dgm:prSet presAssocID="{CF398AA2-9D87-49FF-A8F6-A908FCE3C586}" presName="rootText3" presStyleLbl="asst1" presStyleIdx="4" presStyleCnt="7">
        <dgm:presLayoutVars>
          <dgm:chPref val="3"/>
        </dgm:presLayoutVars>
      </dgm:prSet>
      <dgm:spPr/>
    </dgm:pt>
    <dgm:pt modelId="{228F1357-0444-4827-A84D-7A0F82B69BB5}" type="pres">
      <dgm:prSet presAssocID="{CF398AA2-9D87-49FF-A8F6-A908FCE3C586}" presName="titleText3" presStyleLbl="fgAcc2" presStyleIdx="4" presStyleCnt="7">
        <dgm:presLayoutVars>
          <dgm:chMax val="0"/>
          <dgm:chPref val="0"/>
        </dgm:presLayoutVars>
      </dgm:prSet>
      <dgm:spPr/>
    </dgm:pt>
    <dgm:pt modelId="{D811F3F9-937E-419A-8A2D-28229939D17F}" type="pres">
      <dgm:prSet presAssocID="{CF398AA2-9D87-49FF-A8F6-A908FCE3C586}" presName="rootConnector3" presStyleLbl="asst1" presStyleIdx="4" presStyleCnt="7"/>
      <dgm:spPr/>
    </dgm:pt>
    <dgm:pt modelId="{DECA9AF6-DF86-464F-B3BF-045CEA2CBE53}" type="pres">
      <dgm:prSet presAssocID="{CF398AA2-9D87-49FF-A8F6-A908FCE3C586}" presName="hierChild6" presStyleCnt="0"/>
      <dgm:spPr/>
    </dgm:pt>
    <dgm:pt modelId="{16610D61-2A56-4900-8B78-15482C956982}" type="pres">
      <dgm:prSet presAssocID="{CF398AA2-9D87-49FF-A8F6-A908FCE3C586}" presName="hierChild7" presStyleCnt="0"/>
      <dgm:spPr/>
    </dgm:pt>
    <dgm:pt modelId="{6BAED8BF-6AE4-4EF8-B1C3-730D90962DE6}" type="pres">
      <dgm:prSet presAssocID="{43503F4B-62C9-42BD-8BCB-7C329D074B2C}" presName="Name96" presStyleLbl="parChTrans1D2" presStyleIdx="7" presStyleCnt="9"/>
      <dgm:spPr/>
    </dgm:pt>
    <dgm:pt modelId="{9461705D-B2D0-4BBD-B609-7FF9F394B6BA}" type="pres">
      <dgm:prSet presAssocID="{6E9A843C-491B-41FC-B34C-7A66FFDC1122}" presName="hierRoot3" presStyleCnt="0">
        <dgm:presLayoutVars>
          <dgm:hierBranch val="init"/>
        </dgm:presLayoutVars>
      </dgm:prSet>
      <dgm:spPr/>
    </dgm:pt>
    <dgm:pt modelId="{1935AD18-4F02-4AC1-8258-343EA3CCD75D}" type="pres">
      <dgm:prSet presAssocID="{6E9A843C-491B-41FC-B34C-7A66FFDC1122}" presName="rootComposite3" presStyleCnt="0"/>
      <dgm:spPr/>
    </dgm:pt>
    <dgm:pt modelId="{2B616224-715C-48DB-A8DB-B22DF01B0198}" type="pres">
      <dgm:prSet presAssocID="{6E9A843C-491B-41FC-B34C-7A66FFDC1122}" presName="rootText3" presStyleLbl="asst1" presStyleIdx="5" presStyleCnt="7" custLinFactNeighborX="2084" custLinFactNeighborY="67085">
        <dgm:presLayoutVars>
          <dgm:chPref val="3"/>
        </dgm:presLayoutVars>
      </dgm:prSet>
      <dgm:spPr/>
    </dgm:pt>
    <dgm:pt modelId="{350AF2DB-ED7E-43A6-B4FC-4F1278427A67}" type="pres">
      <dgm:prSet presAssocID="{6E9A843C-491B-41FC-B34C-7A66FFDC1122}" presName="titleText3" presStyleLbl="fgAcc2" presStyleIdx="5" presStyleCnt="7" custLinFactY="85154" custLinFactNeighborX="15437" custLinFactNeighborY="100000">
        <dgm:presLayoutVars>
          <dgm:chMax val="0"/>
          <dgm:chPref val="0"/>
        </dgm:presLayoutVars>
      </dgm:prSet>
      <dgm:spPr/>
    </dgm:pt>
    <dgm:pt modelId="{42CA45BF-E8B2-4E74-9D9E-09E2D602E6E3}" type="pres">
      <dgm:prSet presAssocID="{6E9A843C-491B-41FC-B34C-7A66FFDC1122}" presName="rootConnector3" presStyleLbl="asst1" presStyleIdx="5" presStyleCnt="7"/>
      <dgm:spPr/>
    </dgm:pt>
    <dgm:pt modelId="{12B37616-9D59-402D-85C7-1520E99E5671}" type="pres">
      <dgm:prSet presAssocID="{6E9A843C-491B-41FC-B34C-7A66FFDC1122}" presName="hierChild6" presStyleCnt="0"/>
      <dgm:spPr/>
    </dgm:pt>
    <dgm:pt modelId="{25CF78E3-327C-4B65-88BD-86D120A4E112}" type="pres">
      <dgm:prSet presAssocID="{6E9A843C-491B-41FC-B34C-7A66FFDC1122}" presName="hierChild7" presStyleCnt="0"/>
      <dgm:spPr/>
    </dgm:pt>
    <dgm:pt modelId="{A9FF8023-D37F-4850-8FF6-987A19B607E5}" type="pres">
      <dgm:prSet presAssocID="{750365BE-C0B5-4B27-A580-FC4345421893}" presName="Name96" presStyleLbl="parChTrans1D2" presStyleIdx="8" presStyleCnt="9"/>
      <dgm:spPr/>
    </dgm:pt>
    <dgm:pt modelId="{BE041299-BB3E-4E2B-A433-EDC68D8AA356}" type="pres">
      <dgm:prSet presAssocID="{E6AA1321-232E-4EF5-980C-96D77C2FF7C4}" presName="hierRoot3" presStyleCnt="0">
        <dgm:presLayoutVars>
          <dgm:hierBranch val="init"/>
        </dgm:presLayoutVars>
      </dgm:prSet>
      <dgm:spPr/>
    </dgm:pt>
    <dgm:pt modelId="{7D44673C-4382-4EB7-8BDC-8DCED635F777}" type="pres">
      <dgm:prSet presAssocID="{E6AA1321-232E-4EF5-980C-96D77C2FF7C4}" presName="rootComposite3" presStyleCnt="0"/>
      <dgm:spPr/>
    </dgm:pt>
    <dgm:pt modelId="{7BFA46DD-3585-4354-B60E-F84A7279BC61}" type="pres">
      <dgm:prSet presAssocID="{E6AA1321-232E-4EF5-980C-96D77C2FF7C4}" presName="rootText3" presStyleLbl="asst1" presStyleIdx="6" presStyleCnt="7" custLinFactNeighborX="-75719" custLinFactNeighborY="-6708">
        <dgm:presLayoutVars>
          <dgm:chPref val="3"/>
        </dgm:presLayoutVars>
      </dgm:prSet>
      <dgm:spPr/>
    </dgm:pt>
    <dgm:pt modelId="{0B84FF61-78DE-40DA-B3F0-05EEFA25B91C}" type="pres">
      <dgm:prSet presAssocID="{E6AA1321-232E-4EF5-980C-96D77C2FF7C4}" presName="titleText3" presStyleLbl="fgAcc2" presStyleIdx="6" presStyleCnt="7" custLinFactX="-41249" custLinFactNeighborX="-100000" custLinFactNeighborY="-12075">
        <dgm:presLayoutVars>
          <dgm:chMax val="0"/>
          <dgm:chPref val="0"/>
        </dgm:presLayoutVars>
      </dgm:prSet>
      <dgm:spPr/>
    </dgm:pt>
    <dgm:pt modelId="{A99F069F-4768-4668-9464-C61F188B259F}" type="pres">
      <dgm:prSet presAssocID="{E6AA1321-232E-4EF5-980C-96D77C2FF7C4}" presName="rootConnector3" presStyleLbl="asst1" presStyleIdx="6" presStyleCnt="7"/>
      <dgm:spPr/>
    </dgm:pt>
    <dgm:pt modelId="{2080BD08-FBE7-4A57-A23A-5020F9A01EF3}" type="pres">
      <dgm:prSet presAssocID="{E6AA1321-232E-4EF5-980C-96D77C2FF7C4}" presName="hierChild6" presStyleCnt="0"/>
      <dgm:spPr/>
    </dgm:pt>
    <dgm:pt modelId="{7D6757C1-F30B-4F42-8369-9AF6374E1FED}" type="pres">
      <dgm:prSet presAssocID="{E6AA1321-232E-4EF5-980C-96D77C2FF7C4}" presName="hierChild7" presStyleCnt="0"/>
      <dgm:spPr/>
    </dgm:pt>
  </dgm:ptLst>
  <dgm:cxnLst>
    <dgm:cxn modelId="{A6230705-B5A2-4C2F-83C2-B688C2584155}" type="presOf" srcId="{DED27F7E-1C9F-4D74-B50B-33543DDD0B10}" destId="{3099B104-E7F4-490F-8D5A-9717CA74C351}" srcOrd="0" destOrd="0" presId="urn:microsoft.com/office/officeart/2008/layout/NameandTitleOrganizationalChart"/>
    <dgm:cxn modelId="{8F3B2E0F-7BF4-4161-B3C9-3F7720B884B0}" srcId="{38B29B4B-01C5-448F-8406-1AEC3C55C16B}" destId="{6E9A843C-491B-41FC-B34C-7A66FFDC1122}" srcOrd="5" destOrd="0" parTransId="{43503F4B-62C9-42BD-8BCB-7C329D074B2C}" sibTransId="{959B9533-6672-4673-8D29-0CE085EB2669}"/>
    <dgm:cxn modelId="{DCA7C019-48AE-40C1-AC83-587091E0B022}" type="presOf" srcId="{24F3B1DC-4E5F-4607-B651-FF7131D0D30E}" destId="{E7F769FD-9348-4409-B8FD-18E4059FA41A}" srcOrd="1" destOrd="0" presId="urn:microsoft.com/office/officeart/2008/layout/NameandTitleOrganizationalChart"/>
    <dgm:cxn modelId="{3FE89B1C-3DBF-4860-AFBF-8A2DD56380E0}" type="presOf" srcId="{10B26ABF-1A8A-4EE0-8410-C519321D86D6}" destId="{F5145593-7F01-4A60-BAEB-64C0805D77A2}" srcOrd="0" destOrd="0" presId="urn:microsoft.com/office/officeart/2008/layout/NameandTitleOrganizationalChart"/>
    <dgm:cxn modelId="{242A071F-452A-47EC-8283-126514CEE8E8}" srcId="{38B29B4B-01C5-448F-8406-1AEC3C55C16B}" destId="{F3B189C2-AD17-4B2C-86CC-C5F7A23F4DB4}" srcOrd="2" destOrd="0" parTransId="{BE7B7BD2-A020-4A55-A7C8-2B1862CADB3F}" sibTransId="{434F38FD-966A-4EEB-BB7B-E41A000DA86D}"/>
    <dgm:cxn modelId="{BBCD1A20-CAB5-4CC1-8ED1-65F9A50C47D5}" srcId="{38B29B4B-01C5-448F-8406-1AEC3C55C16B}" destId="{CF398AA2-9D87-49FF-A8F6-A908FCE3C586}" srcOrd="4" destOrd="0" parTransId="{A79B7202-EE57-4744-ABCD-FC8BFE8FA22E}" sibTransId="{E78F13E9-487F-4A16-ACC1-8D247ACC6F02}"/>
    <dgm:cxn modelId="{25F90C31-1676-4D4E-8AD5-E833DE6D5ADB}" type="presOf" srcId="{E78F13E9-487F-4A16-ACC1-8D247ACC6F02}" destId="{228F1357-0444-4827-A84D-7A0F82B69BB5}" srcOrd="0" destOrd="0" presId="urn:microsoft.com/office/officeart/2008/layout/NameandTitleOrganizationalChart"/>
    <dgm:cxn modelId="{45356539-F6B8-49EF-A1B9-354BDA0A98E2}" type="presOf" srcId="{6E9A843C-491B-41FC-B34C-7A66FFDC1122}" destId="{2B616224-715C-48DB-A8DB-B22DF01B0198}" srcOrd="0" destOrd="0" presId="urn:microsoft.com/office/officeart/2008/layout/NameandTitleOrganizationalChart"/>
    <dgm:cxn modelId="{4C05483B-5467-4FFD-937E-F9C6FE5A501C}" type="presOf" srcId="{F6F92BA3-4867-4D87-B97F-362223B1BE07}" destId="{722FB7B7-6FCE-4933-A7E2-831B4FFBF610}" srcOrd="1" destOrd="0" presId="urn:microsoft.com/office/officeart/2008/layout/NameandTitleOrganizationalChart"/>
    <dgm:cxn modelId="{C2B14E3C-E7D9-49D3-B450-128646F6F8F6}" type="presOf" srcId="{24F3B1DC-4E5F-4607-B651-FF7131D0D30E}" destId="{0258F618-3FBA-41E6-B130-9C208E05DE2E}" srcOrd="0" destOrd="0" presId="urn:microsoft.com/office/officeart/2008/layout/NameandTitleOrganizationalChart"/>
    <dgm:cxn modelId="{214FA83E-A1A0-495A-BF39-C7667F225B82}" type="presOf" srcId="{D8234DE9-C5D6-4B75-9424-994C8FA5282F}" destId="{0BB1F058-0C89-485D-A284-FD9387407A92}" srcOrd="0" destOrd="0" presId="urn:microsoft.com/office/officeart/2008/layout/NameandTitleOrganizationalChart"/>
    <dgm:cxn modelId="{D21CA95C-D686-4EBB-AB0A-2FC8E8C21F06}" type="presOf" srcId="{A93F2E2F-C335-4D37-A27E-0676DC420321}" destId="{4113D4C8-090B-4D94-8247-2453A6150337}" srcOrd="0" destOrd="0" presId="urn:microsoft.com/office/officeart/2008/layout/NameandTitleOrganizationalChart"/>
    <dgm:cxn modelId="{3658125E-74E7-4986-B1F2-21891D6525AC}" type="presOf" srcId="{F3B189C2-AD17-4B2C-86CC-C5F7A23F4DB4}" destId="{317E76E3-97B4-4954-89FB-8E5243F40439}" srcOrd="0" destOrd="0" presId="urn:microsoft.com/office/officeart/2008/layout/NameandTitleOrganizationalChart"/>
    <dgm:cxn modelId="{F14A4B60-83EB-4441-8EDA-8D8EEA3962E2}" type="presOf" srcId="{30E62B9F-D16E-4970-985D-40E73AB0DF5F}" destId="{0B84FF61-78DE-40DA-B3F0-05EEFA25B91C}" srcOrd="0" destOrd="0" presId="urn:microsoft.com/office/officeart/2008/layout/NameandTitleOrganizationalChart"/>
    <dgm:cxn modelId="{344E7C67-EC90-4868-94C2-A3A7C343F58C}" type="presOf" srcId="{30EC49A3-41AE-4120-B566-76B027B826EC}" destId="{ECE6C8B9-47CA-4D17-8EBE-C8F4525A171A}" srcOrd="1" destOrd="0" presId="urn:microsoft.com/office/officeart/2008/layout/NameandTitleOrganizationalChart"/>
    <dgm:cxn modelId="{1A68C467-3828-4E50-B9D8-DDAA56595F20}" type="presOf" srcId="{DED27F7E-1C9F-4D74-B50B-33543DDD0B10}" destId="{48C4778E-32D4-43E4-90D4-14CF21A036B2}" srcOrd="1" destOrd="0" presId="urn:microsoft.com/office/officeart/2008/layout/NameandTitleOrganizationalChart"/>
    <dgm:cxn modelId="{AA78554B-D6EB-44B7-A392-14AF87C52CC0}" type="presOf" srcId="{F3B189C2-AD17-4B2C-86CC-C5F7A23F4DB4}" destId="{3869CBB3-12EF-4E36-A767-A3BBBDA023FF}" srcOrd="1" destOrd="0" presId="urn:microsoft.com/office/officeart/2008/layout/NameandTitleOrganizationalChart"/>
    <dgm:cxn modelId="{5F51FF4B-3374-4BA6-BD0B-A3224289DBF1}" type="presOf" srcId="{CA0A10AA-5A01-4E40-B487-80B33F0740B1}" destId="{3F7F1361-EFF6-4B88-996D-AEB16B18683E}" srcOrd="0" destOrd="0" presId="urn:microsoft.com/office/officeart/2008/layout/NameandTitleOrganizationalChart"/>
    <dgm:cxn modelId="{15AD0D6C-E947-4062-8956-B089BA9D5EA5}" srcId="{D8234DE9-C5D6-4B75-9424-994C8FA5282F}" destId="{38B29B4B-01C5-448F-8406-1AEC3C55C16B}" srcOrd="0" destOrd="0" parTransId="{68E24378-F3F6-4897-BE86-78C8C86A4E92}" sibTransId="{C10EB22D-FA72-44CF-8BAE-9B1D919C0404}"/>
    <dgm:cxn modelId="{63281D54-0F05-4970-955F-B7AA61B879FC}" srcId="{38B29B4B-01C5-448F-8406-1AEC3C55C16B}" destId="{24F3B1DC-4E5F-4607-B651-FF7131D0D30E}" srcOrd="1" destOrd="0" parTransId="{C6BDBDE8-F1C5-4E38-B8F4-8E84AF20F99B}" sibTransId="{2629BD03-85E4-43AB-A040-C3E072C324A9}"/>
    <dgm:cxn modelId="{0AD2B054-1728-4F42-B6C5-62AB4191ECFC}" type="presOf" srcId="{34911A3A-DD01-4499-844E-E630CB15CDA4}" destId="{BBBEE431-76B5-4C68-B169-7C9E9F9DE718}" srcOrd="0" destOrd="0" presId="urn:microsoft.com/office/officeart/2008/layout/NameandTitleOrganizationalChart"/>
    <dgm:cxn modelId="{56E63F5A-14B1-4B64-97CA-DEB6097C16BC}" type="presOf" srcId="{F6F92BA3-4867-4D87-B97F-362223B1BE07}" destId="{EB0C97CC-4E2B-44E7-AE44-E5A9B63DA098}" srcOrd="0" destOrd="0" presId="urn:microsoft.com/office/officeart/2008/layout/NameandTitleOrganizationalChart"/>
    <dgm:cxn modelId="{681A847B-BEFE-44C3-8E14-58DE63150938}" type="presOf" srcId="{A79B7202-EE57-4744-ABCD-FC8BFE8FA22E}" destId="{CBF9990F-6862-455E-A57F-438046655C4F}" srcOrd="0" destOrd="0" presId="urn:microsoft.com/office/officeart/2008/layout/NameandTitleOrganizationalChart"/>
    <dgm:cxn modelId="{ED65EB80-1D9F-4370-A4C7-32B105479EEF}" type="presOf" srcId="{C6BDBDE8-F1C5-4E38-B8F4-8E84AF20F99B}" destId="{59229358-E92B-43AB-BAB8-0A7AD1952398}" srcOrd="0" destOrd="0" presId="urn:microsoft.com/office/officeart/2008/layout/NameandTitleOrganizationalChart"/>
    <dgm:cxn modelId="{59582784-AF18-472C-B9B9-FE4C8116C536}" type="presOf" srcId="{6E9A843C-491B-41FC-B34C-7A66FFDC1122}" destId="{42CA45BF-E8B2-4E74-9D9E-09E2D602E6E3}" srcOrd="1" destOrd="0" presId="urn:microsoft.com/office/officeart/2008/layout/NameandTitleOrganizationalChart"/>
    <dgm:cxn modelId="{01E2B78A-0FA0-4394-93D4-4F59D3D1E8CD}" type="presOf" srcId="{46AD6757-56AB-4E7C-9D2E-F1DF7065F98A}" destId="{03F2C555-5C9E-4C4F-941A-371ECC4C85D3}" srcOrd="0" destOrd="0" presId="urn:microsoft.com/office/officeart/2008/layout/NameandTitleOrganizationalChart"/>
    <dgm:cxn modelId="{44153693-8473-4C66-AB68-34CD68376762}" srcId="{38B29B4B-01C5-448F-8406-1AEC3C55C16B}" destId="{E6AA1321-232E-4EF5-980C-96D77C2FF7C4}" srcOrd="6" destOrd="0" parTransId="{750365BE-C0B5-4B27-A580-FC4345421893}" sibTransId="{30E62B9F-D16E-4970-985D-40E73AB0DF5F}"/>
    <dgm:cxn modelId="{735ADB9A-5A89-487E-99B0-39722F267853}" type="presOf" srcId="{0A78B2AD-ACC6-447C-BA6E-889B618707A4}" destId="{9C8EDBA7-8532-4067-9BBD-4B48E0749AA8}" srcOrd="0" destOrd="0" presId="urn:microsoft.com/office/officeart/2008/layout/NameandTitleOrganizationalChart"/>
    <dgm:cxn modelId="{A4F51FA2-8A45-4916-A390-8FD6006AB932}" type="presOf" srcId="{FA1033D9-9185-4C10-9053-F508C15FDB74}" destId="{4FA6DBBC-F255-45E2-91BD-2A1D82E56B41}" srcOrd="0" destOrd="0" presId="urn:microsoft.com/office/officeart/2008/layout/NameandTitleOrganizationalChart"/>
    <dgm:cxn modelId="{B9A0FAA8-68F1-484D-8B9A-47B7800BE4C4}" type="presOf" srcId="{E6AA1321-232E-4EF5-980C-96D77C2FF7C4}" destId="{A99F069F-4768-4668-9464-C61F188B259F}" srcOrd="1" destOrd="0" presId="urn:microsoft.com/office/officeart/2008/layout/NameandTitleOrganizationalChart"/>
    <dgm:cxn modelId="{0DA2F7B3-321E-4164-A9BA-BC34BE43E709}" srcId="{38B29B4B-01C5-448F-8406-1AEC3C55C16B}" destId="{30EC49A3-41AE-4120-B566-76B027B826EC}" srcOrd="8" destOrd="0" parTransId="{0A78B2AD-ACC6-447C-BA6E-889B618707A4}" sibTransId="{46AD6757-56AB-4E7C-9D2E-F1DF7065F98A}"/>
    <dgm:cxn modelId="{E52648BB-002B-4D49-8D84-7B8FAF1ACA25}" type="presOf" srcId="{38B29B4B-01C5-448F-8406-1AEC3C55C16B}" destId="{F2355B0F-1C1E-4C03-8690-EB8690E75C8B}" srcOrd="0" destOrd="0" presId="urn:microsoft.com/office/officeart/2008/layout/NameandTitleOrganizationalChart"/>
    <dgm:cxn modelId="{A28FB5BF-F2DA-43FF-9F44-2E9CEAA75CEA}" type="presOf" srcId="{F3364E34-D773-4B45-96FB-FAE147CD442C}" destId="{89D6A638-6956-49E2-AFDA-C5D6F6585D74}" srcOrd="1" destOrd="0" presId="urn:microsoft.com/office/officeart/2008/layout/NameandTitleOrganizationalChart"/>
    <dgm:cxn modelId="{BA834FC0-C9E8-4482-AF94-D0BECB96C9B4}" type="presOf" srcId="{2629BD03-85E4-43AB-A040-C3E072C324A9}" destId="{9F321D7F-EF5D-4C0B-8440-3B09464A15DD}" srcOrd="0" destOrd="0" presId="urn:microsoft.com/office/officeart/2008/layout/NameandTitleOrganizationalChart"/>
    <dgm:cxn modelId="{8F4FCBC3-9ADA-4AA7-95B9-CEA1CA7CBE24}" type="presOf" srcId="{BE7B7BD2-A020-4A55-A7C8-2B1862CADB3F}" destId="{D2A1E151-A339-415A-948F-9C4091E5814B}" srcOrd="0" destOrd="0" presId="urn:microsoft.com/office/officeart/2008/layout/NameandTitleOrganizationalChart"/>
    <dgm:cxn modelId="{FB3DA2C8-BEF9-4056-B095-604632D222F3}" type="presOf" srcId="{1D8BA28E-0E70-48AD-A3E0-A2C5502697B7}" destId="{E312680E-A555-4A74-BBBA-19B0FDCE3A5F}" srcOrd="0" destOrd="0" presId="urn:microsoft.com/office/officeart/2008/layout/NameandTitleOrganizationalChart"/>
    <dgm:cxn modelId="{716E7ACA-AF0A-4D13-9188-FB1207DAF4E2}" type="presOf" srcId="{30EC49A3-41AE-4120-B566-76B027B826EC}" destId="{AC8078AF-3996-4525-8C68-01E0CDF258B3}" srcOrd="0" destOrd="0" presId="urn:microsoft.com/office/officeart/2008/layout/NameandTitleOrganizationalChart"/>
    <dgm:cxn modelId="{E88D43D0-378C-446D-81B7-5C7034C8F830}" type="presOf" srcId="{CF398AA2-9D87-49FF-A8F6-A908FCE3C586}" destId="{D811F3F9-937E-419A-8A2D-28229939D17F}" srcOrd="1" destOrd="0" presId="urn:microsoft.com/office/officeart/2008/layout/NameandTitleOrganizationalChart"/>
    <dgm:cxn modelId="{4DCAECD1-BB93-4128-B87D-F256EA7C181D}" srcId="{38B29B4B-01C5-448F-8406-1AEC3C55C16B}" destId="{DED27F7E-1C9F-4D74-B50B-33543DDD0B10}" srcOrd="7" destOrd="0" parTransId="{CA0A10AA-5A01-4E40-B487-80B33F0740B1}" sibTransId="{FA1033D9-9185-4C10-9053-F508C15FDB74}"/>
    <dgm:cxn modelId="{6A1EC7D7-B67E-459A-9053-77DC5688A516}" srcId="{38B29B4B-01C5-448F-8406-1AEC3C55C16B}" destId="{F3364E34-D773-4B45-96FB-FAE147CD442C}" srcOrd="0" destOrd="0" parTransId="{10B26ABF-1A8A-4EE0-8410-C519321D86D6}" sibTransId="{34911A3A-DD01-4499-844E-E630CB15CDA4}"/>
    <dgm:cxn modelId="{D0EADBD7-6791-4005-A07F-5A166C600F64}" type="presOf" srcId="{43503F4B-62C9-42BD-8BCB-7C329D074B2C}" destId="{6BAED8BF-6AE4-4EF8-B1C3-730D90962DE6}" srcOrd="0" destOrd="0" presId="urn:microsoft.com/office/officeart/2008/layout/NameandTitleOrganizationalChart"/>
    <dgm:cxn modelId="{54DE9CDB-31A2-4C70-8560-D632D7502649}" srcId="{38B29B4B-01C5-448F-8406-1AEC3C55C16B}" destId="{F6F92BA3-4867-4D87-B97F-362223B1BE07}" srcOrd="3" destOrd="0" parTransId="{A93F2E2F-C335-4D37-A27E-0676DC420321}" sibTransId="{1D8BA28E-0E70-48AD-A3E0-A2C5502697B7}"/>
    <dgm:cxn modelId="{B2B0C7DE-71C2-45B8-8380-2E4EAB82E733}" type="presOf" srcId="{C10EB22D-FA72-44CF-8BAE-9B1D919C0404}" destId="{0EF96FD5-7F66-4F06-9207-DF166F507D27}" srcOrd="0" destOrd="0" presId="urn:microsoft.com/office/officeart/2008/layout/NameandTitleOrganizationalChart"/>
    <dgm:cxn modelId="{14051FE6-1BA7-4DA1-B5A0-27537D0FE415}" type="presOf" srcId="{CF398AA2-9D87-49FF-A8F6-A908FCE3C586}" destId="{98E1B26B-A23D-4062-BCD0-D21BDE46F2A2}" srcOrd="0" destOrd="0" presId="urn:microsoft.com/office/officeart/2008/layout/NameandTitleOrganizationalChart"/>
    <dgm:cxn modelId="{9B10B1E9-9889-4583-AD34-D05B074B314A}" type="presOf" srcId="{750365BE-C0B5-4B27-A580-FC4345421893}" destId="{A9FF8023-D37F-4850-8FF6-987A19B607E5}" srcOrd="0" destOrd="0" presId="urn:microsoft.com/office/officeart/2008/layout/NameandTitleOrganizationalChart"/>
    <dgm:cxn modelId="{3245D8F4-E166-4AA7-87BD-A00791D2C3AD}" type="presOf" srcId="{E6AA1321-232E-4EF5-980C-96D77C2FF7C4}" destId="{7BFA46DD-3585-4354-B60E-F84A7279BC61}" srcOrd="0" destOrd="0" presId="urn:microsoft.com/office/officeart/2008/layout/NameandTitleOrganizationalChart"/>
    <dgm:cxn modelId="{84D7A4FA-5429-45F4-B96D-DE31DAB7110D}" type="presOf" srcId="{434F38FD-966A-4EEB-BB7B-E41A000DA86D}" destId="{9945CC04-3706-45E2-8B82-2EB51596EEB7}" srcOrd="0" destOrd="0" presId="urn:microsoft.com/office/officeart/2008/layout/NameandTitleOrganizationalChart"/>
    <dgm:cxn modelId="{29F1C6FC-F4CF-4E5F-A44B-A98FB35A51D5}" type="presOf" srcId="{F3364E34-D773-4B45-96FB-FAE147CD442C}" destId="{96B26F6B-5856-4E2C-8A50-B889FD6AF939}" srcOrd="0" destOrd="0" presId="urn:microsoft.com/office/officeart/2008/layout/NameandTitleOrganizationalChart"/>
    <dgm:cxn modelId="{BDDA00FD-5269-41CD-A993-7E5D32298AB3}" type="presOf" srcId="{38B29B4B-01C5-448F-8406-1AEC3C55C16B}" destId="{18014111-0B01-4919-8998-1BB136D03D66}" srcOrd="1" destOrd="0" presId="urn:microsoft.com/office/officeart/2008/layout/NameandTitleOrganizationalChart"/>
    <dgm:cxn modelId="{ECB47AFE-D33A-4CC2-9AB6-5F8DAE3EC628}" type="presOf" srcId="{959B9533-6672-4673-8D29-0CE085EB2669}" destId="{350AF2DB-ED7E-43A6-B4FC-4F1278427A67}" srcOrd="0" destOrd="0" presId="urn:microsoft.com/office/officeart/2008/layout/NameandTitleOrganizationalChart"/>
    <dgm:cxn modelId="{C9E4386D-87B3-40A8-8209-1AC94668724C}" type="presParOf" srcId="{0BB1F058-0C89-485D-A284-FD9387407A92}" destId="{7B19B386-9151-4B65-A002-BAE02F88EE43}" srcOrd="0" destOrd="0" presId="urn:microsoft.com/office/officeart/2008/layout/NameandTitleOrganizationalChart"/>
    <dgm:cxn modelId="{2D0C81A5-0408-4CD4-B47E-26ACF2F63613}" type="presParOf" srcId="{7B19B386-9151-4B65-A002-BAE02F88EE43}" destId="{F6700E28-E51A-42DC-895C-D466F2AD5D7B}" srcOrd="0" destOrd="0" presId="urn:microsoft.com/office/officeart/2008/layout/NameandTitleOrganizationalChart"/>
    <dgm:cxn modelId="{2C0942F0-CAC5-4766-8D5F-E158696C0C57}" type="presParOf" srcId="{F6700E28-E51A-42DC-895C-D466F2AD5D7B}" destId="{F2355B0F-1C1E-4C03-8690-EB8690E75C8B}" srcOrd="0" destOrd="0" presId="urn:microsoft.com/office/officeart/2008/layout/NameandTitleOrganizationalChart"/>
    <dgm:cxn modelId="{9E8DD275-112E-4FB2-B7BA-C00E2AF8102F}" type="presParOf" srcId="{F6700E28-E51A-42DC-895C-D466F2AD5D7B}" destId="{0EF96FD5-7F66-4F06-9207-DF166F507D27}" srcOrd="1" destOrd="0" presId="urn:microsoft.com/office/officeart/2008/layout/NameandTitleOrganizationalChart"/>
    <dgm:cxn modelId="{7F5B4A08-2ECA-45C9-B17C-CB9B7BE9B808}" type="presParOf" srcId="{F6700E28-E51A-42DC-895C-D466F2AD5D7B}" destId="{18014111-0B01-4919-8998-1BB136D03D66}" srcOrd="2" destOrd="0" presId="urn:microsoft.com/office/officeart/2008/layout/NameandTitleOrganizationalChart"/>
    <dgm:cxn modelId="{03522E3B-DB57-41E6-911F-17F622478ECA}" type="presParOf" srcId="{7B19B386-9151-4B65-A002-BAE02F88EE43}" destId="{9FD24EC2-3393-4368-A3DA-5C8E490D63F4}" srcOrd="1" destOrd="0" presId="urn:microsoft.com/office/officeart/2008/layout/NameandTitleOrganizationalChart"/>
    <dgm:cxn modelId="{7F03A06F-B833-40BD-B4B4-9EE794E8B66A}" type="presParOf" srcId="{9FD24EC2-3393-4368-A3DA-5C8E490D63F4}" destId="{3F7F1361-EFF6-4B88-996D-AEB16B18683E}" srcOrd="0" destOrd="0" presId="urn:microsoft.com/office/officeart/2008/layout/NameandTitleOrganizationalChart"/>
    <dgm:cxn modelId="{5CF11729-4C24-4422-8E64-64C9A436ED30}" type="presParOf" srcId="{9FD24EC2-3393-4368-A3DA-5C8E490D63F4}" destId="{23A05EBA-9AD7-4561-9609-EE05628BB196}" srcOrd="1" destOrd="0" presId="urn:microsoft.com/office/officeart/2008/layout/NameandTitleOrganizationalChart"/>
    <dgm:cxn modelId="{DE82BFA0-0D18-4106-9842-7B9F7CF860F1}" type="presParOf" srcId="{23A05EBA-9AD7-4561-9609-EE05628BB196}" destId="{9FBF3F1A-A97C-410F-A888-21E5B348F9C8}" srcOrd="0" destOrd="0" presId="urn:microsoft.com/office/officeart/2008/layout/NameandTitleOrganizationalChart"/>
    <dgm:cxn modelId="{D2980529-B5CE-4C21-B5BD-BFE160155CDD}" type="presParOf" srcId="{9FBF3F1A-A97C-410F-A888-21E5B348F9C8}" destId="{3099B104-E7F4-490F-8D5A-9717CA74C351}" srcOrd="0" destOrd="0" presId="urn:microsoft.com/office/officeart/2008/layout/NameandTitleOrganizationalChart"/>
    <dgm:cxn modelId="{E7584780-6AF3-4DBD-835C-3BA40B8AF3F9}" type="presParOf" srcId="{9FBF3F1A-A97C-410F-A888-21E5B348F9C8}" destId="{4FA6DBBC-F255-45E2-91BD-2A1D82E56B41}" srcOrd="1" destOrd="0" presId="urn:microsoft.com/office/officeart/2008/layout/NameandTitleOrganizationalChart"/>
    <dgm:cxn modelId="{8550A346-9594-492D-AA8F-54B8DEE4B191}" type="presParOf" srcId="{9FBF3F1A-A97C-410F-A888-21E5B348F9C8}" destId="{48C4778E-32D4-43E4-90D4-14CF21A036B2}" srcOrd="2" destOrd="0" presId="urn:microsoft.com/office/officeart/2008/layout/NameandTitleOrganizationalChart"/>
    <dgm:cxn modelId="{A5F99CF2-031D-415F-AB4B-0CE7565D8464}" type="presParOf" srcId="{23A05EBA-9AD7-4561-9609-EE05628BB196}" destId="{A5F14A73-7DF3-4ED1-9D3D-C03BD2D5E271}" srcOrd="1" destOrd="0" presId="urn:microsoft.com/office/officeart/2008/layout/NameandTitleOrganizationalChart"/>
    <dgm:cxn modelId="{A7C03BC8-976F-4047-91FE-29CB45E6855A}" type="presParOf" srcId="{23A05EBA-9AD7-4561-9609-EE05628BB196}" destId="{1FACE569-2BF5-40A6-A3AB-46546EBFE31E}" srcOrd="2" destOrd="0" presId="urn:microsoft.com/office/officeart/2008/layout/NameandTitleOrganizationalChart"/>
    <dgm:cxn modelId="{E7A2C176-B84D-4209-82F6-CEB0644D51A6}" type="presParOf" srcId="{9FD24EC2-3393-4368-A3DA-5C8E490D63F4}" destId="{9C8EDBA7-8532-4067-9BBD-4B48E0749AA8}" srcOrd="2" destOrd="0" presId="urn:microsoft.com/office/officeart/2008/layout/NameandTitleOrganizationalChart"/>
    <dgm:cxn modelId="{F2E848D0-BAC7-4BFB-AA39-6EEE74A68AC2}" type="presParOf" srcId="{9FD24EC2-3393-4368-A3DA-5C8E490D63F4}" destId="{3F392864-A57D-440A-9995-6C6B9691F534}" srcOrd="3" destOrd="0" presId="urn:microsoft.com/office/officeart/2008/layout/NameandTitleOrganizationalChart"/>
    <dgm:cxn modelId="{E7C36E4E-7C70-4533-A3CA-846CA03686BC}" type="presParOf" srcId="{3F392864-A57D-440A-9995-6C6B9691F534}" destId="{899815F4-FBED-401E-9F9B-CE7741684603}" srcOrd="0" destOrd="0" presId="urn:microsoft.com/office/officeart/2008/layout/NameandTitleOrganizationalChart"/>
    <dgm:cxn modelId="{3D0F19F3-C406-4702-82EC-BF8726BCEB97}" type="presParOf" srcId="{899815F4-FBED-401E-9F9B-CE7741684603}" destId="{AC8078AF-3996-4525-8C68-01E0CDF258B3}" srcOrd="0" destOrd="0" presId="urn:microsoft.com/office/officeart/2008/layout/NameandTitleOrganizationalChart"/>
    <dgm:cxn modelId="{CC3640BE-8B68-43AC-9A49-8830AB076797}" type="presParOf" srcId="{899815F4-FBED-401E-9F9B-CE7741684603}" destId="{03F2C555-5C9E-4C4F-941A-371ECC4C85D3}" srcOrd="1" destOrd="0" presId="urn:microsoft.com/office/officeart/2008/layout/NameandTitleOrganizationalChart"/>
    <dgm:cxn modelId="{465E156A-D30C-4A0D-BBDF-97C522292527}" type="presParOf" srcId="{899815F4-FBED-401E-9F9B-CE7741684603}" destId="{ECE6C8B9-47CA-4D17-8EBE-C8F4525A171A}" srcOrd="2" destOrd="0" presId="urn:microsoft.com/office/officeart/2008/layout/NameandTitleOrganizationalChart"/>
    <dgm:cxn modelId="{DB2BAA2D-CB97-417B-8A32-5BBF1FB8A0C1}" type="presParOf" srcId="{3F392864-A57D-440A-9995-6C6B9691F534}" destId="{DFCD3FBD-856C-450D-B233-64AD38D59BDF}" srcOrd="1" destOrd="0" presId="urn:microsoft.com/office/officeart/2008/layout/NameandTitleOrganizationalChart"/>
    <dgm:cxn modelId="{C5D2B2C6-827B-4B7E-B8EA-CC6EFC698A85}" type="presParOf" srcId="{3F392864-A57D-440A-9995-6C6B9691F534}" destId="{799D4654-D29F-4E2B-9F2C-0F1B71A0F40B}" srcOrd="2" destOrd="0" presId="urn:microsoft.com/office/officeart/2008/layout/NameandTitleOrganizationalChart"/>
    <dgm:cxn modelId="{E5E0456B-B083-40D4-9484-1B88C6AED401}" type="presParOf" srcId="{7B19B386-9151-4B65-A002-BAE02F88EE43}" destId="{D7E8B954-9F91-4769-A4EB-32C938D496FA}" srcOrd="2" destOrd="0" presId="urn:microsoft.com/office/officeart/2008/layout/NameandTitleOrganizationalChart"/>
    <dgm:cxn modelId="{77E3FCDA-4A31-444C-864B-F435208C7887}" type="presParOf" srcId="{D7E8B954-9F91-4769-A4EB-32C938D496FA}" destId="{F5145593-7F01-4A60-BAEB-64C0805D77A2}" srcOrd="0" destOrd="0" presId="urn:microsoft.com/office/officeart/2008/layout/NameandTitleOrganizationalChart"/>
    <dgm:cxn modelId="{B016C5D9-881F-4C59-8777-5296B27FCA73}" type="presParOf" srcId="{D7E8B954-9F91-4769-A4EB-32C938D496FA}" destId="{4845A992-71B6-4AA7-82B1-41712C94C461}" srcOrd="1" destOrd="0" presId="urn:microsoft.com/office/officeart/2008/layout/NameandTitleOrganizationalChart"/>
    <dgm:cxn modelId="{3131D4B0-D3CE-4A8C-A1C9-7824BF22CEFA}" type="presParOf" srcId="{4845A992-71B6-4AA7-82B1-41712C94C461}" destId="{C019BF3C-C390-4220-AE6D-AA5009E86937}" srcOrd="0" destOrd="0" presId="urn:microsoft.com/office/officeart/2008/layout/NameandTitleOrganizationalChart"/>
    <dgm:cxn modelId="{C6ACB076-0240-48D7-9730-AF6614EA7F66}" type="presParOf" srcId="{C019BF3C-C390-4220-AE6D-AA5009E86937}" destId="{96B26F6B-5856-4E2C-8A50-B889FD6AF939}" srcOrd="0" destOrd="0" presId="urn:microsoft.com/office/officeart/2008/layout/NameandTitleOrganizationalChart"/>
    <dgm:cxn modelId="{E4E34100-1285-4A22-BB12-EB796C124702}" type="presParOf" srcId="{C019BF3C-C390-4220-AE6D-AA5009E86937}" destId="{BBBEE431-76B5-4C68-B169-7C9E9F9DE718}" srcOrd="1" destOrd="0" presId="urn:microsoft.com/office/officeart/2008/layout/NameandTitleOrganizationalChart"/>
    <dgm:cxn modelId="{E3780E45-81FB-4B32-8407-04F746484796}" type="presParOf" srcId="{C019BF3C-C390-4220-AE6D-AA5009E86937}" destId="{89D6A638-6956-49E2-AFDA-C5D6F6585D74}" srcOrd="2" destOrd="0" presId="urn:microsoft.com/office/officeart/2008/layout/NameandTitleOrganizationalChart"/>
    <dgm:cxn modelId="{FCA86D95-C455-4EEE-983E-BFB2336527E5}" type="presParOf" srcId="{4845A992-71B6-4AA7-82B1-41712C94C461}" destId="{4F9778C5-D10D-4281-A07C-969B9D48ABAE}" srcOrd="1" destOrd="0" presId="urn:microsoft.com/office/officeart/2008/layout/NameandTitleOrganizationalChart"/>
    <dgm:cxn modelId="{1DE7D22B-44D0-4406-8985-FBBA7FB9AD2A}" type="presParOf" srcId="{4845A992-71B6-4AA7-82B1-41712C94C461}" destId="{1770DBEC-33A2-4B63-8BB5-7F4F9CF46AE9}" srcOrd="2" destOrd="0" presId="urn:microsoft.com/office/officeart/2008/layout/NameandTitleOrganizationalChart"/>
    <dgm:cxn modelId="{17DF0DD2-0812-4BE2-AB2C-C46747DC17F2}" type="presParOf" srcId="{D7E8B954-9F91-4769-A4EB-32C938D496FA}" destId="{59229358-E92B-43AB-BAB8-0A7AD1952398}" srcOrd="2" destOrd="0" presId="urn:microsoft.com/office/officeart/2008/layout/NameandTitleOrganizationalChart"/>
    <dgm:cxn modelId="{2760B432-B539-41C9-8169-11F8C2FF2B06}" type="presParOf" srcId="{D7E8B954-9F91-4769-A4EB-32C938D496FA}" destId="{5C508EBA-9E6E-4D11-9420-4C0E7F6E1F49}" srcOrd="3" destOrd="0" presId="urn:microsoft.com/office/officeart/2008/layout/NameandTitleOrganizationalChart"/>
    <dgm:cxn modelId="{BFC5F630-3EC6-4BC3-88C7-463D994E0534}" type="presParOf" srcId="{5C508EBA-9E6E-4D11-9420-4C0E7F6E1F49}" destId="{6BA07B58-4143-4B06-934E-0B07850F3856}" srcOrd="0" destOrd="0" presId="urn:microsoft.com/office/officeart/2008/layout/NameandTitleOrganizationalChart"/>
    <dgm:cxn modelId="{8E8583A1-A173-4793-A157-6BFAF9F88BE8}" type="presParOf" srcId="{6BA07B58-4143-4B06-934E-0B07850F3856}" destId="{0258F618-3FBA-41E6-B130-9C208E05DE2E}" srcOrd="0" destOrd="0" presId="urn:microsoft.com/office/officeart/2008/layout/NameandTitleOrganizationalChart"/>
    <dgm:cxn modelId="{BE111B01-C8CC-41E0-AB95-C72F81DBB952}" type="presParOf" srcId="{6BA07B58-4143-4B06-934E-0B07850F3856}" destId="{9F321D7F-EF5D-4C0B-8440-3B09464A15DD}" srcOrd="1" destOrd="0" presId="urn:microsoft.com/office/officeart/2008/layout/NameandTitleOrganizationalChart"/>
    <dgm:cxn modelId="{FC520F14-C772-4C23-9C55-524EBCB4F866}" type="presParOf" srcId="{6BA07B58-4143-4B06-934E-0B07850F3856}" destId="{E7F769FD-9348-4409-B8FD-18E4059FA41A}" srcOrd="2" destOrd="0" presId="urn:microsoft.com/office/officeart/2008/layout/NameandTitleOrganizationalChart"/>
    <dgm:cxn modelId="{C33460D5-2129-40FA-A821-1D46A7E1D6D3}" type="presParOf" srcId="{5C508EBA-9E6E-4D11-9420-4C0E7F6E1F49}" destId="{84EC762B-B952-466D-A0D8-462238246B3E}" srcOrd="1" destOrd="0" presId="urn:microsoft.com/office/officeart/2008/layout/NameandTitleOrganizationalChart"/>
    <dgm:cxn modelId="{1EF57E33-19CD-4673-9E27-B616DFC07D11}" type="presParOf" srcId="{5C508EBA-9E6E-4D11-9420-4C0E7F6E1F49}" destId="{07CE69E3-6794-4B47-B3A0-CF3A0FBE7A24}" srcOrd="2" destOrd="0" presId="urn:microsoft.com/office/officeart/2008/layout/NameandTitleOrganizationalChart"/>
    <dgm:cxn modelId="{236A51E3-E69C-48AD-9D77-6805D1CBBE82}" type="presParOf" srcId="{D7E8B954-9F91-4769-A4EB-32C938D496FA}" destId="{D2A1E151-A339-415A-948F-9C4091E5814B}" srcOrd="4" destOrd="0" presId="urn:microsoft.com/office/officeart/2008/layout/NameandTitleOrganizationalChart"/>
    <dgm:cxn modelId="{E6916C1C-D7A5-4785-951A-F92517BFA61C}" type="presParOf" srcId="{D7E8B954-9F91-4769-A4EB-32C938D496FA}" destId="{65E4DB9C-DC85-46C0-A7D9-AC8CD5D12ED9}" srcOrd="5" destOrd="0" presId="urn:microsoft.com/office/officeart/2008/layout/NameandTitleOrganizationalChart"/>
    <dgm:cxn modelId="{FF84CDFD-21E8-49E1-8F51-9B5638D5088C}" type="presParOf" srcId="{65E4DB9C-DC85-46C0-A7D9-AC8CD5D12ED9}" destId="{5AE48B3B-3EE0-44AB-92C4-3D6A9FBD2CDE}" srcOrd="0" destOrd="0" presId="urn:microsoft.com/office/officeart/2008/layout/NameandTitleOrganizationalChart"/>
    <dgm:cxn modelId="{6053F49A-DC22-4326-886F-D41E34D2BDF9}" type="presParOf" srcId="{5AE48B3B-3EE0-44AB-92C4-3D6A9FBD2CDE}" destId="{317E76E3-97B4-4954-89FB-8E5243F40439}" srcOrd="0" destOrd="0" presId="urn:microsoft.com/office/officeart/2008/layout/NameandTitleOrganizationalChart"/>
    <dgm:cxn modelId="{71A4DF57-A95F-43FD-A2AF-998AD171AECD}" type="presParOf" srcId="{5AE48B3B-3EE0-44AB-92C4-3D6A9FBD2CDE}" destId="{9945CC04-3706-45E2-8B82-2EB51596EEB7}" srcOrd="1" destOrd="0" presId="urn:microsoft.com/office/officeart/2008/layout/NameandTitleOrganizationalChart"/>
    <dgm:cxn modelId="{177BC327-A23A-4CC3-816A-4D4FCC4D94F3}" type="presParOf" srcId="{5AE48B3B-3EE0-44AB-92C4-3D6A9FBD2CDE}" destId="{3869CBB3-12EF-4E36-A767-A3BBBDA023FF}" srcOrd="2" destOrd="0" presId="urn:microsoft.com/office/officeart/2008/layout/NameandTitleOrganizationalChart"/>
    <dgm:cxn modelId="{B1D87F7A-BC6B-4B67-B763-E7DAF5B776AA}" type="presParOf" srcId="{65E4DB9C-DC85-46C0-A7D9-AC8CD5D12ED9}" destId="{B6EDAD6B-2875-4270-8BFE-537B65F56324}" srcOrd="1" destOrd="0" presId="urn:microsoft.com/office/officeart/2008/layout/NameandTitleOrganizationalChart"/>
    <dgm:cxn modelId="{239AFED1-47F1-48F5-AE9C-BF733C9A3378}" type="presParOf" srcId="{65E4DB9C-DC85-46C0-A7D9-AC8CD5D12ED9}" destId="{FBB6031A-E041-485B-AA8E-96BF98C8F1C1}" srcOrd="2" destOrd="0" presId="urn:microsoft.com/office/officeart/2008/layout/NameandTitleOrganizationalChart"/>
    <dgm:cxn modelId="{1256C5FB-FD40-4E65-943C-8994D382B59E}" type="presParOf" srcId="{D7E8B954-9F91-4769-A4EB-32C938D496FA}" destId="{4113D4C8-090B-4D94-8247-2453A6150337}" srcOrd="6" destOrd="0" presId="urn:microsoft.com/office/officeart/2008/layout/NameandTitleOrganizationalChart"/>
    <dgm:cxn modelId="{9A55F983-A75F-450C-9D8C-F143C913C535}" type="presParOf" srcId="{D7E8B954-9F91-4769-A4EB-32C938D496FA}" destId="{96477EFD-5E53-4EC0-9E00-8235F05BF393}" srcOrd="7" destOrd="0" presId="urn:microsoft.com/office/officeart/2008/layout/NameandTitleOrganizationalChart"/>
    <dgm:cxn modelId="{D578B459-9C42-4A49-882C-DBD2B0E47AC9}" type="presParOf" srcId="{96477EFD-5E53-4EC0-9E00-8235F05BF393}" destId="{6316D269-6332-4D3D-898C-D8A66BFEDFAA}" srcOrd="0" destOrd="0" presId="urn:microsoft.com/office/officeart/2008/layout/NameandTitleOrganizationalChart"/>
    <dgm:cxn modelId="{B31F0467-0417-46C9-BA57-CF6782511D1A}" type="presParOf" srcId="{6316D269-6332-4D3D-898C-D8A66BFEDFAA}" destId="{EB0C97CC-4E2B-44E7-AE44-E5A9B63DA098}" srcOrd="0" destOrd="0" presId="urn:microsoft.com/office/officeart/2008/layout/NameandTitleOrganizationalChart"/>
    <dgm:cxn modelId="{2672DAA6-2FA5-4BCA-923B-533B48DABADD}" type="presParOf" srcId="{6316D269-6332-4D3D-898C-D8A66BFEDFAA}" destId="{E312680E-A555-4A74-BBBA-19B0FDCE3A5F}" srcOrd="1" destOrd="0" presId="urn:microsoft.com/office/officeart/2008/layout/NameandTitleOrganizationalChart"/>
    <dgm:cxn modelId="{8FB1729C-43CF-4303-A632-8CC96BC49CAB}" type="presParOf" srcId="{6316D269-6332-4D3D-898C-D8A66BFEDFAA}" destId="{722FB7B7-6FCE-4933-A7E2-831B4FFBF610}" srcOrd="2" destOrd="0" presId="urn:microsoft.com/office/officeart/2008/layout/NameandTitleOrganizationalChart"/>
    <dgm:cxn modelId="{B38E4484-12DB-43F9-8829-D4CF382A3DBD}" type="presParOf" srcId="{96477EFD-5E53-4EC0-9E00-8235F05BF393}" destId="{433EBA81-8957-4ECD-ACFA-347BEC9447FA}" srcOrd="1" destOrd="0" presId="urn:microsoft.com/office/officeart/2008/layout/NameandTitleOrganizationalChart"/>
    <dgm:cxn modelId="{AD8B1107-67C1-4470-AEC9-9996F205F3C0}" type="presParOf" srcId="{96477EFD-5E53-4EC0-9E00-8235F05BF393}" destId="{BBE649AA-742A-45A6-A808-4D08A9335EAD}" srcOrd="2" destOrd="0" presId="urn:microsoft.com/office/officeart/2008/layout/NameandTitleOrganizationalChart"/>
    <dgm:cxn modelId="{CB3D5CD5-745E-424F-8A5D-82B2659F72BB}" type="presParOf" srcId="{D7E8B954-9F91-4769-A4EB-32C938D496FA}" destId="{CBF9990F-6862-455E-A57F-438046655C4F}" srcOrd="8" destOrd="0" presId="urn:microsoft.com/office/officeart/2008/layout/NameandTitleOrganizationalChart"/>
    <dgm:cxn modelId="{AE8F338A-F077-42A2-A626-E5C42F419FA8}" type="presParOf" srcId="{D7E8B954-9F91-4769-A4EB-32C938D496FA}" destId="{5E75ADF7-5500-41D2-8240-0CA7C677F58E}" srcOrd="9" destOrd="0" presId="urn:microsoft.com/office/officeart/2008/layout/NameandTitleOrganizationalChart"/>
    <dgm:cxn modelId="{5093C2CB-AD42-4F51-9125-F5BFB938A1CC}" type="presParOf" srcId="{5E75ADF7-5500-41D2-8240-0CA7C677F58E}" destId="{0C4947E0-DABD-4C33-A9EC-D829B92B7B46}" srcOrd="0" destOrd="0" presId="urn:microsoft.com/office/officeart/2008/layout/NameandTitleOrganizationalChart"/>
    <dgm:cxn modelId="{5418022F-D384-4C7D-9C00-F37F1E4EC827}" type="presParOf" srcId="{0C4947E0-DABD-4C33-A9EC-D829B92B7B46}" destId="{98E1B26B-A23D-4062-BCD0-D21BDE46F2A2}" srcOrd="0" destOrd="0" presId="urn:microsoft.com/office/officeart/2008/layout/NameandTitleOrganizationalChart"/>
    <dgm:cxn modelId="{4AC1ED1C-066B-4DDE-973D-65CC7A331DD1}" type="presParOf" srcId="{0C4947E0-DABD-4C33-A9EC-D829B92B7B46}" destId="{228F1357-0444-4827-A84D-7A0F82B69BB5}" srcOrd="1" destOrd="0" presId="urn:microsoft.com/office/officeart/2008/layout/NameandTitleOrganizationalChart"/>
    <dgm:cxn modelId="{4F2FAB2A-4A8C-4210-B7D9-752AA26C2543}" type="presParOf" srcId="{0C4947E0-DABD-4C33-A9EC-D829B92B7B46}" destId="{D811F3F9-937E-419A-8A2D-28229939D17F}" srcOrd="2" destOrd="0" presId="urn:microsoft.com/office/officeart/2008/layout/NameandTitleOrganizationalChart"/>
    <dgm:cxn modelId="{524DBFCB-5B00-4377-8895-9D9274ABE1A9}" type="presParOf" srcId="{5E75ADF7-5500-41D2-8240-0CA7C677F58E}" destId="{DECA9AF6-DF86-464F-B3BF-045CEA2CBE53}" srcOrd="1" destOrd="0" presId="urn:microsoft.com/office/officeart/2008/layout/NameandTitleOrganizationalChart"/>
    <dgm:cxn modelId="{61E8F27B-6D1E-4471-847A-0F3B02EDA447}" type="presParOf" srcId="{5E75ADF7-5500-41D2-8240-0CA7C677F58E}" destId="{16610D61-2A56-4900-8B78-15482C956982}" srcOrd="2" destOrd="0" presId="urn:microsoft.com/office/officeart/2008/layout/NameandTitleOrganizationalChart"/>
    <dgm:cxn modelId="{6F0A843B-A659-4B91-84A0-13BE6D818C9B}" type="presParOf" srcId="{D7E8B954-9F91-4769-A4EB-32C938D496FA}" destId="{6BAED8BF-6AE4-4EF8-B1C3-730D90962DE6}" srcOrd="10" destOrd="0" presId="urn:microsoft.com/office/officeart/2008/layout/NameandTitleOrganizationalChart"/>
    <dgm:cxn modelId="{80536D43-1BED-4E2A-A172-02876452515B}" type="presParOf" srcId="{D7E8B954-9F91-4769-A4EB-32C938D496FA}" destId="{9461705D-B2D0-4BBD-B609-7FF9F394B6BA}" srcOrd="11" destOrd="0" presId="urn:microsoft.com/office/officeart/2008/layout/NameandTitleOrganizationalChart"/>
    <dgm:cxn modelId="{87EA6F28-6D88-4287-912B-D0693D600346}" type="presParOf" srcId="{9461705D-B2D0-4BBD-B609-7FF9F394B6BA}" destId="{1935AD18-4F02-4AC1-8258-343EA3CCD75D}" srcOrd="0" destOrd="0" presId="urn:microsoft.com/office/officeart/2008/layout/NameandTitleOrganizationalChart"/>
    <dgm:cxn modelId="{A76EC21D-FE2D-4143-9987-F37862710F54}" type="presParOf" srcId="{1935AD18-4F02-4AC1-8258-343EA3CCD75D}" destId="{2B616224-715C-48DB-A8DB-B22DF01B0198}" srcOrd="0" destOrd="0" presId="urn:microsoft.com/office/officeart/2008/layout/NameandTitleOrganizationalChart"/>
    <dgm:cxn modelId="{E96888C9-812C-4B95-8D53-C00E00DF8841}" type="presParOf" srcId="{1935AD18-4F02-4AC1-8258-343EA3CCD75D}" destId="{350AF2DB-ED7E-43A6-B4FC-4F1278427A67}" srcOrd="1" destOrd="0" presId="urn:microsoft.com/office/officeart/2008/layout/NameandTitleOrganizationalChart"/>
    <dgm:cxn modelId="{BD511789-C523-49FE-9040-FB9B95C65DDF}" type="presParOf" srcId="{1935AD18-4F02-4AC1-8258-343EA3CCD75D}" destId="{42CA45BF-E8B2-4E74-9D9E-09E2D602E6E3}" srcOrd="2" destOrd="0" presId="urn:microsoft.com/office/officeart/2008/layout/NameandTitleOrganizationalChart"/>
    <dgm:cxn modelId="{C3B477BF-0F4A-48BB-94B5-CFFEDBF24B2E}" type="presParOf" srcId="{9461705D-B2D0-4BBD-B609-7FF9F394B6BA}" destId="{12B37616-9D59-402D-85C7-1520E99E5671}" srcOrd="1" destOrd="0" presId="urn:microsoft.com/office/officeart/2008/layout/NameandTitleOrganizationalChart"/>
    <dgm:cxn modelId="{8AD9C0C6-DA09-420C-B19F-C93504E655E6}" type="presParOf" srcId="{9461705D-B2D0-4BBD-B609-7FF9F394B6BA}" destId="{25CF78E3-327C-4B65-88BD-86D120A4E112}" srcOrd="2" destOrd="0" presId="urn:microsoft.com/office/officeart/2008/layout/NameandTitleOrganizationalChart"/>
    <dgm:cxn modelId="{257A49D9-EB25-4186-A23B-066C619049A2}" type="presParOf" srcId="{D7E8B954-9F91-4769-A4EB-32C938D496FA}" destId="{A9FF8023-D37F-4850-8FF6-987A19B607E5}" srcOrd="12" destOrd="0" presId="urn:microsoft.com/office/officeart/2008/layout/NameandTitleOrganizationalChart"/>
    <dgm:cxn modelId="{C4B1C5C9-8EC1-4323-A539-37E77ADECE48}" type="presParOf" srcId="{D7E8B954-9F91-4769-A4EB-32C938D496FA}" destId="{BE041299-BB3E-4E2B-A433-EDC68D8AA356}" srcOrd="13" destOrd="0" presId="urn:microsoft.com/office/officeart/2008/layout/NameandTitleOrganizationalChart"/>
    <dgm:cxn modelId="{1D3F7701-8F3E-4B7C-AB53-77580C6EE98E}" type="presParOf" srcId="{BE041299-BB3E-4E2B-A433-EDC68D8AA356}" destId="{7D44673C-4382-4EB7-8BDC-8DCED635F777}" srcOrd="0" destOrd="0" presId="urn:microsoft.com/office/officeart/2008/layout/NameandTitleOrganizationalChart"/>
    <dgm:cxn modelId="{C6A52412-398B-475B-9918-B1395A5F29EB}" type="presParOf" srcId="{7D44673C-4382-4EB7-8BDC-8DCED635F777}" destId="{7BFA46DD-3585-4354-B60E-F84A7279BC61}" srcOrd="0" destOrd="0" presId="urn:microsoft.com/office/officeart/2008/layout/NameandTitleOrganizationalChart"/>
    <dgm:cxn modelId="{ADC79C7C-35C4-4C4D-A63A-D9CB52FF18FE}" type="presParOf" srcId="{7D44673C-4382-4EB7-8BDC-8DCED635F777}" destId="{0B84FF61-78DE-40DA-B3F0-05EEFA25B91C}" srcOrd="1" destOrd="0" presId="urn:microsoft.com/office/officeart/2008/layout/NameandTitleOrganizationalChart"/>
    <dgm:cxn modelId="{A95278FA-E785-4930-BB71-835B44E42C06}" type="presParOf" srcId="{7D44673C-4382-4EB7-8BDC-8DCED635F777}" destId="{A99F069F-4768-4668-9464-C61F188B259F}" srcOrd="2" destOrd="0" presId="urn:microsoft.com/office/officeart/2008/layout/NameandTitleOrganizationalChart"/>
    <dgm:cxn modelId="{EB0BDB30-39BD-49B3-8439-852C10492C4D}" type="presParOf" srcId="{BE041299-BB3E-4E2B-A433-EDC68D8AA356}" destId="{2080BD08-FBE7-4A57-A23A-5020F9A01EF3}" srcOrd="1" destOrd="0" presId="urn:microsoft.com/office/officeart/2008/layout/NameandTitleOrganizationalChart"/>
    <dgm:cxn modelId="{F660992C-2350-4AB4-94AF-45F485C2FB8D}" type="presParOf" srcId="{BE041299-BB3E-4E2B-A433-EDC68D8AA356}" destId="{7D6757C1-F30B-4F42-8369-9AF6374E1FE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6D9542-C3EC-4161-9946-A2014AF5CEF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B20F43-3F51-4724-AB58-8FAD5073F8FC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fr-FR" dirty="0"/>
            <a:t>VB</a:t>
          </a:r>
          <a:endParaRPr lang="en-US" dirty="0"/>
        </a:p>
      </dgm:t>
    </dgm:pt>
    <dgm:pt modelId="{C2CCE1E0-C081-4C5B-9394-C463F0685657}" type="parTrans" cxnId="{D18904B2-7D80-4C0B-A7EE-5FFABDD4F892}">
      <dgm:prSet/>
      <dgm:spPr/>
      <dgm:t>
        <a:bodyPr/>
        <a:lstStyle/>
        <a:p>
          <a:endParaRPr lang="en-US"/>
        </a:p>
      </dgm:t>
    </dgm:pt>
    <dgm:pt modelId="{4518CD95-136E-419D-9FED-9484EA69C9B8}" type="sibTrans" cxnId="{D18904B2-7D80-4C0B-A7EE-5FFABDD4F892}">
      <dgm:prSet/>
      <dgm:spPr/>
      <dgm:t>
        <a:bodyPr/>
        <a:lstStyle/>
        <a:p>
          <a:endParaRPr lang="en-US"/>
        </a:p>
      </dgm:t>
    </dgm:pt>
    <dgm:pt modelId="{144B28F3-9274-4D43-B06E-2F2214C61685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fr-FR" dirty="0"/>
            <a:t>VB6</a:t>
          </a:r>
          <a:endParaRPr lang="en-US" dirty="0"/>
        </a:p>
      </dgm:t>
    </dgm:pt>
    <dgm:pt modelId="{CBA8C2C4-6DE7-4591-8EDB-EBD97A485D9B}" type="parTrans" cxnId="{001C5080-0885-436C-B59C-2C24AD463B4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endParaRPr lang="en-US"/>
        </a:p>
      </dgm:t>
    </dgm:pt>
    <dgm:pt modelId="{102F8B0F-0B70-4D4E-ABB2-FD78FE2CF04A}" type="sibTrans" cxnId="{001C5080-0885-436C-B59C-2C24AD463B41}">
      <dgm:prSet/>
      <dgm:spPr/>
      <dgm:t>
        <a:bodyPr/>
        <a:lstStyle/>
        <a:p>
          <a:endParaRPr lang="en-US"/>
        </a:p>
      </dgm:t>
    </dgm:pt>
    <dgm:pt modelId="{7739287D-A403-4C77-B051-AAFA4E86029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fr-FR" dirty="0"/>
            <a:t>VBA</a:t>
          </a:r>
          <a:endParaRPr lang="en-US" dirty="0"/>
        </a:p>
      </dgm:t>
    </dgm:pt>
    <dgm:pt modelId="{3805C20F-D853-44FC-B6B4-60F3EE037614}" type="parTrans" cxnId="{F0FC359F-94AC-4C0B-802E-BC2A468EEFF3}">
      <dgm:prSet/>
      <dgm:spPr>
        <a:ln w="57150"/>
      </dgm:spPr>
      <dgm:t>
        <a:bodyPr/>
        <a:lstStyle/>
        <a:p>
          <a:endParaRPr lang="en-US"/>
        </a:p>
      </dgm:t>
    </dgm:pt>
    <dgm:pt modelId="{0F7A19F4-EB5C-4DB7-9C6B-C8CA34D6F407}" type="sibTrans" cxnId="{F0FC359F-94AC-4C0B-802E-BC2A468EEFF3}">
      <dgm:prSet/>
      <dgm:spPr/>
      <dgm:t>
        <a:bodyPr/>
        <a:lstStyle/>
        <a:p>
          <a:endParaRPr lang="en-US"/>
        </a:p>
      </dgm:t>
    </dgm:pt>
    <dgm:pt modelId="{0570DCEA-E78C-4F72-9ED5-148CC7441A7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fr-FR" dirty="0"/>
            <a:t>VBScript</a:t>
          </a:r>
          <a:endParaRPr lang="en-US" dirty="0"/>
        </a:p>
      </dgm:t>
    </dgm:pt>
    <dgm:pt modelId="{375510F5-3D95-41FA-A453-8B7281618115}" type="parTrans" cxnId="{EDEA88F8-FA7A-4B01-89BD-14E4801A763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endParaRPr lang="en-US"/>
        </a:p>
      </dgm:t>
    </dgm:pt>
    <dgm:pt modelId="{F900618B-64BE-4AED-B396-5ACD237B7AF1}" type="sibTrans" cxnId="{EDEA88F8-FA7A-4B01-89BD-14E4801A763A}">
      <dgm:prSet/>
      <dgm:spPr/>
      <dgm:t>
        <a:bodyPr/>
        <a:lstStyle/>
        <a:p>
          <a:endParaRPr lang="en-US"/>
        </a:p>
      </dgm:t>
    </dgm:pt>
    <dgm:pt modelId="{27E73F0F-A8D8-4CDF-A061-3C7B1E08717A}" type="pres">
      <dgm:prSet presAssocID="{426D9542-C3EC-4161-9946-A2014AF5CEF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02A67F-3FB2-4EAB-9ADA-EFCC15286095}" type="pres">
      <dgm:prSet presAssocID="{13B20F43-3F51-4724-AB58-8FAD5073F8FC}" presName="root1" presStyleCnt="0"/>
      <dgm:spPr/>
    </dgm:pt>
    <dgm:pt modelId="{F448F99E-15DA-4345-B08E-5EFCFCD65929}" type="pres">
      <dgm:prSet presAssocID="{13B20F43-3F51-4724-AB58-8FAD5073F8FC}" presName="LevelOneTextNode" presStyleLbl="node0" presStyleIdx="0" presStyleCnt="1" custAng="5400000" custScaleX="93574" custScaleY="21547">
        <dgm:presLayoutVars>
          <dgm:chPref val="3"/>
        </dgm:presLayoutVars>
      </dgm:prSet>
      <dgm:spPr/>
    </dgm:pt>
    <dgm:pt modelId="{F2FA9E9F-E99F-4C9D-AC3C-25BE78C493EB}" type="pres">
      <dgm:prSet presAssocID="{13B20F43-3F51-4724-AB58-8FAD5073F8FC}" presName="level2hierChild" presStyleCnt="0"/>
      <dgm:spPr/>
    </dgm:pt>
    <dgm:pt modelId="{FE944CE6-DCDB-4B08-B12F-7239B53A1129}" type="pres">
      <dgm:prSet presAssocID="{CBA8C2C4-6DE7-4591-8EDB-EBD97A485D9B}" presName="conn2-1" presStyleLbl="parChTrans1D2" presStyleIdx="0" presStyleCnt="3"/>
      <dgm:spPr/>
    </dgm:pt>
    <dgm:pt modelId="{675A75DD-75DA-4DA5-A3F6-4806C5A3C4F9}" type="pres">
      <dgm:prSet presAssocID="{CBA8C2C4-6DE7-4591-8EDB-EBD97A485D9B}" presName="connTx" presStyleLbl="parChTrans1D2" presStyleIdx="0" presStyleCnt="3"/>
      <dgm:spPr/>
    </dgm:pt>
    <dgm:pt modelId="{7BA3F676-E25B-441F-B726-86CF8F90216E}" type="pres">
      <dgm:prSet presAssocID="{144B28F3-9274-4D43-B06E-2F2214C61685}" presName="root2" presStyleCnt="0"/>
      <dgm:spPr/>
    </dgm:pt>
    <dgm:pt modelId="{2CD4962E-5393-4F8A-BBCA-385A33DF99AD}" type="pres">
      <dgm:prSet presAssocID="{144B28F3-9274-4D43-B06E-2F2214C61685}" presName="LevelTwoTextNode" presStyleLbl="node2" presStyleIdx="0" presStyleCnt="3">
        <dgm:presLayoutVars>
          <dgm:chPref val="3"/>
        </dgm:presLayoutVars>
      </dgm:prSet>
      <dgm:spPr/>
    </dgm:pt>
    <dgm:pt modelId="{F4803D44-CE0B-4678-A569-70FDAC41AFCE}" type="pres">
      <dgm:prSet presAssocID="{144B28F3-9274-4D43-B06E-2F2214C61685}" presName="level3hierChild" presStyleCnt="0"/>
      <dgm:spPr/>
    </dgm:pt>
    <dgm:pt modelId="{0BCB0FC3-69D2-40D3-A7C5-9C7DE13735CC}" type="pres">
      <dgm:prSet presAssocID="{3805C20F-D853-44FC-B6B4-60F3EE037614}" presName="conn2-1" presStyleLbl="parChTrans1D2" presStyleIdx="1" presStyleCnt="3"/>
      <dgm:spPr/>
    </dgm:pt>
    <dgm:pt modelId="{34BB57C6-8AE1-4082-B3F3-5140C3BE9D5D}" type="pres">
      <dgm:prSet presAssocID="{3805C20F-D853-44FC-B6B4-60F3EE037614}" presName="connTx" presStyleLbl="parChTrans1D2" presStyleIdx="1" presStyleCnt="3"/>
      <dgm:spPr/>
    </dgm:pt>
    <dgm:pt modelId="{84A78D72-D349-4920-AF44-2C83B8D5DC7F}" type="pres">
      <dgm:prSet presAssocID="{7739287D-A403-4C77-B051-AAFA4E86029B}" presName="root2" presStyleCnt="0"/>
      <dgm:spPr/>
    </dgm:pt>
    <dgm:pt modelId="{6B473841-86BF-4CD2-B9EB-6CFFC94D9897}" type="pres">
      <dgm:prSet presAssocID="{7739287D-A403-4C77-B051-AAFA4E86029B}" presName="LevelTwoTextNode" presStyleLbl="node2" presStyleIdx="1" presStyleCnt="3">
        <dgm:presLayoutVars>
          <dgm:chPref val="3"/>
        </dgm:presLayoutVars>
      </dgm:prSet>
      <dgm:spPr/>
    </dgm:pt>
    <dgm:pt modelId="{B4283D81-27A2-4B32-895A-19B4795C5674}" type="pres">
      <dgm:prSet presAssocID="{7739287D-A403-4C77-B051-AAFA4E86029B}" presName="level3hierChild" presStyleCnt="0"/>
      <dgm:spPr/>
    </dgm:pt>
    <dgm:pt modelId="{0ADC1587-8D83-46CC-85B3-4590BAE7A055}" type="pres">
      <dgm:prSet presAssocID="{375510F5-3D95-41FA-A453-8B7281618115}" presName="conn2-1" presStyleLbl="parChTrans1D2" presStyleIdx="2" presStyleCnt="3"/>
      <dgm:spPr/>
    </dgm:pt>
    <dgm:pt modelId="{E1B880B3-C0DD-41FD-9CE9-8A8F2DFE8BF4}" type="pres">
      <dgm:prSet presAssocID="{375510F5-3D95-41FA-A453-8B7281618115}" presName="connTx" presStyleLbl="parChTrans1D2" presStyleIdx="2" presStyleCnt="3"/>
      <dgm:spPr/>
    </dgm:pt>
    <dgm:pt modelId="{8BB79BDE-90F2-4847-9322-A285E2BB8516}" type="pres">
      <dgm:prSet presAssocID="{0570DCEA-E78C-4F72-9ED5-148CC7441A79}" presName="root2" presStyleCnt="0"/>
      <dgm:spPr/>
    </dgm:pt>
    <dgm:pt modelId="{3650D640-A420-4FC2-94D6-237EB31D6E7D}" type="pres">
      <dgm:prSet presAssocID="{0570DCEA-E78C-4F72-9ED5-148CC7441A79}" presName="LevelTwoTextNode" presStyleLbl="node2" presStyleIdx="2" presStyleCnt="3">
        <dgm:presLayoutVars>
          <dgm:chPref val="3"/>
        </dgm:presLayoutVars>
      </dgm:prSet>
      <dgm:spPr/>
    </dgm:pt>
    <dgm:pt modelId="{2098C345-83E5-427C-B515-9CE8742CFF16}" type="pres">
      <dgm:prSet presAssocID="{0570DCEA-E78C-4F72-9ED5-148CC7441A79}" presName="level3hierChild" presStyleCnt="0"/>
      <dgm:spPr/>
    </dgm:pt>
  </dgm:ptLst>
  <dgm:cxnLst>
    <dgm:cxn modelId="{9328DB19-31A4-4EE0-8076-0AB13BCFC9C5}" type="presOf" srcId="{7739287D-A403-4C77-B051-AAFA4E86029B}" destId="{6B473841-86BF-4CD2-B9EB-6CFFC94D9897}" srcOrd="0" destOrd="0" presId="urn:microsoft.com/office/officeart/2008/layout/HorizontalMultiLevelHierarchy"/>
    <dgm:cxn modelId="{3329F42F-41E1-4E77-9FD1-A7D8D7B96768}" type="presOf" srcId="{CBA8C2C4-6DE7-4591-8EDB-EBD97A485D9B}" destId="{FE944CE6-DCDB-4B08-B12F-7239B53A1129}" srcOrd="0" destOrd="0" presId="urn:microsoft.com/office/officeart/2008/layout/HorizontalMultiLevelHierarchy"/>
    <dgm:cxn modelId="{53201746-25D2-4A0E-9101-611E92AD9453}" type="presOf" srcId="{426D9542-C3EC-4161-9946-A2014AF5CEFF}" destId="{27E73F0F-A8D8-4CDF-A061-3C7B1E08717A}" srcOrd="0" destOrd="0" presId="urn:microsoft.com/office/officeart/2008/layout/HorizontalMultiLevelHierarchy"/>
    <dgm:cxn modelId="{001C5080-0885-436C-B59C-2C24AD463B41}" srcId="{13B20F43-3F51-4724-AB58-8FAD5073F8FC}" destId="{144B28F3-9274-4D43-B06E-2F2214C61685}" srcOrd="0" destOrd="0" parTransId="{CBA8C2C4-6DE7-4591-8EDB-EBD97A485D9B}" sibTransId="{102F8B0F-0B70-4D4E-ABB2-FD78FE2CF04A}"/>
    <dgm:cxn modelId="{80D52F8B-6C5E-43E6-BDE3-1B91B9EAE49C}" type="presOf" srcId="{3805C20F-D853-44FC-B6B4-60F3EE037614}" destId="{34BB57C6-8AE1-4082-B3F3-5140C3BE9D5D}" srcOrd="1" destOrd="0" presId="urn:microsoft.com/office/officeart/2008/layout/HorizontalMultiLevelHierarchy"/>
    <dgm:cxn modelId="{F0FC359F-94AC-4C0B-802E-BC2A468EEFF3}" srcId="{13B20F43-3F51-4724-AB58-8FAD5073F8FC}" destId="{7739287D-A403-4C77-B051-AAFA4E86029B}" srcOrd="1" destOrd="0" parTransId="{3805C20F-D853-44FC-B6B4-60F3EE037614}" sibTransId="{0F7A19F4-EB5C-4DB7-9C6B-C8CA34D6F407}"/>
    <dgm:cxn modelId="{E9924DA3-961E-4E3A-8822-3E8F4482F9DD}" type="presOf" srcId="{144B28F3-9274-4D43-B06E-2F2214C61685}" destId="{2CD4962E-5393-4F8A-BBCA-385A33DF99AD}" srcOrd="0" destOrd="0" presId="urn:microsoft.com/office/officeart/2008/layout/HorizontalMultiLevelHierarchy"/>
    <dgm:cxn modelId="{D18904B2-7D80-4C0B-A7EE-5FFABDD4F892}" srcId="{426D9542-C3EC-4161-9946-A2014AF5CEFF}" destId="{13B20F43-3F51-4724-AB58-8FAD5073F8FC}" srcOrd="0" destOrd="0" parTransId="{C2CCE1E0-C081-4C5B-9394-C463F0685657}" sibTransId="{4518CD95-136E-419D-9FED-9484EA69C9B8}"/>
    <dgm:cxn modelId="{4DFFCAB2-844D-4337-81DB-331779677CE6}" type="presOf" srcId="{3805C20F-D853-44FC-B6B4-60F3EE037614}" destId="{0BCB0FC3-69D2-40D3-A7C5-9C7DE13735CC}" srcOrd="0" destOrd="0" presId="urn:microsoft.com/office/officeart/2008/layout/HorizontalMultiLevelHierarchy"/>
    <dgm:cxn modelId="{2D41E4C7-37CA-4BB2-B661-A9EA78C1DC92}" type="presOf" srcId="{375510F5-3D95-41FA-A453-8B7281618115}" destId="{0ADC1587-8D83-46CC-85B3-4590BAE7A055}" srcOrd="0" destOrd="0" presId="urn:microsoft.com/office/officeart/2008/layout/HorizontalMultiLevelHierarchy"/>
    <dgm:cxn modelId="{90B948CF-B944-4552-9499-B4B7B1FB3DBA}" type="presOf" srcId="{CBA8C2C4-6DE7-4591-8EDB-EBD97A485D9B}" destId="{675A75DD-75DA-4DA5-A3F6-4806C5A3C4F9}" srcOrd="1" destOrd="0" presId="urn:microsoft.com/office/officeart/2008/layout/HorizontalMultiLevelHierarchy"/>
    <dgm:cxn modelId="{2F685BD3-5AAB-454B-A3B5-775E2C69E956}" type="presOf" srcId="{13B20F43-3F51-4724-AB58-8FAD5073F8FC}" destId="{F448F99E-15DA-4345-B08E-5EFCFCD65929}" srcOrd="0" destOrd="0" presId="urn:microsoft.com/office/officeart/2008/layout/HorizontalMultiLevelHierarchy"/>
    <dgm:cxn modelId="{7F3362EE-873B-4B33-88A0-6C6ED8949B26}" type="presOf" srcId="{375510F5-3D95-41FA-A453-8B7281618115}" destId="{E1B880B3-C0DD-41FD-9CE9-8A8F2DFE8BF4}" srcOrd="1" destOrd="0" presId="urn:microsoft.com/office/officeart/2008/layout/HorizontalMultiLevelHierarchy"/>
    <dgm:cxn modelId="{653377F5-C1DD-420C-93A7-57306620F7CB}" type="presOf" srcId="{0570DCEA-E78C-4F72-9ED5-148CC7441A79}" destId="{3650D640-A420-4FC2-94D6-237EB31D6E7D}" srcOrd="0" destOrd="0" presId="urn:microsoft.com/office/officeart/2008/layout/HorizontalMultiLevelHierarchy"/>
    <dgm:cxn modelId="{EDEA88F8-FA7A-4B01-89BD-14E4801A763A}" srcId="{13B20F43-3F51-4724-AB58-8FAD5073F8FC}" destId="{0570DCEA-E78C-4F72-9ED5-148CC7441A79}" srcOrd="2" destOrd="0" parTransId="{375510F5-3D95-41FA-A453-8B7281618115}" sibTransId="{F900618B-64BE-4AED-B396-5ACD237B7AF1}"/>
    <dgm:cxn modelId="{03A44221-63BD-4970-A574-CE86E4F51B8F}" type="presParOf" srcId="{27E73F0F-A8D8-4CDF-A061-3C7B1E08717A}" destId="{1102A67F-3FB2-4EAB-9ADA-EFCC15286095}" srcOrd="0" destOrd="0" presId="urn:microsoft.com/office/officeart/2008/layout/HorizontalMultiLevelHierarchy"/>
    <dgm:cxn modelId="{A8FCA467-9CF6-45F8-84EF-90A49DFD9466}" type="presParOf" srcId="{1102A67F-3FB2-4EAB-9ADA-EFCC15286095}" destId="{F448F99E-15DA-4345-B08E-5EFCFCD65929}" srcOrd="0" destOrd="0" presId="urn:microsoft.com/office/officeart/2008/layout/HorizontalMultiLevelHierarchy"/>
    <dgm:cxn modelId="{84E52BAB-1B03-48F0-AA31-3CD49FDF21D7}" type="presParOf" srcId="{1102A67F-3FB2-4EAB-9ADA-EFCC15286095}" destId="{F2FA9E9F-E99F-4C9D-AC3C-25BE78C493EB}" srcOrd="1" destOrd="0" presId="urn:microsoft.com/office/officeart/2008/layout/HorizontalMultiLevelHierarchy"/>
    <dgm:cxn modelId="{2AA602B8-06B0-4487-8EC7-AB8973DB70DF}" type="presParOf" srcId="{F2FA9E9F-E99F-4C9D-AC3C-25BE78C493EB}" destId="{FE944CE6-DCDB-4B08-B12F-7239B53A1129}" srcOrd="0" destOrd="0" presId="urn:microsoft.com/office/officeart/2008/layout/HorizontalMultiLevelHierarchy"/>
    <dgm:cxn modelId="{348F61CA-C1AE-44BF-8EB3-94B80FBF8391}" type="presParOf" srcId="{FE944CE6-DCDB-4B08-B12F-7239B53A1129}" destId="{675A75DD-75DA-4DA5-A3F6-4806C5A3C4F9}" srcOrd="0" destOrd="0" presId="urn:microsoft.com/office/officeart/2008/layout/HorizontalMultiLevelHierarchy"/>
    <dgm:cxn modelId="{D43CDCFA-8E66-4988-89BD-5C1460DD8EB2}" type="presParOf" srcId="{F2FA9E9F-E99F-4C9D-AC3C-25BE78C493EB}" destId="{7BA3F676-E25B-441F-B726-86CF8F90216E}" srcOrd="1" destOrd="0" presId="urn:microsoft.com/office/officeart/2008/layout/HorizontalMultiLevelHierarchy"/>
    <dgm:cxn modelId="{993B1BC5-A5F2-428A-B315-CB6E8E269089}" type="presParOf" srcId="{7BA3F676-E25B-441F-B726-86CF8F90216E}" destId="{2CD4962E-5393-4F8A-BBCA-385A33DF99AD}" srcOrd="0" destOrd="0" presId="urn:microsoft.com/office/officeart/2008/layout/HorizontalMultiLevelHierarchy"/>
    <dgm:cxn modelId="{4677627D-03C8-4B38-9C8E-10B80D807844}" type="presParOf" srcId="{7BA3F676-E25B-441F-B726-86CF8F90216E}" destId="{F4803D44-CE0B-4678-A569-70FDAC41AFCE}" srcOrd="1" destOrd="0" presId="urn:microsoft.com/office/officeart/2008/layout/HorizontalMultiLevelHierarchy"/>
    <dgm:cxn modelId="{ECFCB0A5-150B-4EDD-A867-959C3D1EDBC7}" type="presParOf" srcId="{F2FA9E9F-E99F-4C9D-AC3C-25BE78C493EB}" destId="{0BCB0FC3-69D2-40D3-A7C5-9C7DE13735CC}" srcOrd="2" destOrd="0" presId="urn:microsoft.com/office/officeart/2008/layout/HorizontalMultiLevelHierarchy"/>
    <dgm:cxn modelId="{C66E8C34-F33F-4AE5-820B-4F5849FBDDF2}" type="presParOf" srcId="{0BCB0FC3-69D2-40D3-A7C5-9C7DE13735CC}" destId="{34BB57C6-8AE1-4082-B3F3-5140C3BE9D5D}" srcOrd="0" destOrd="0" presId="urn:microsoft.com/office/officeart/2008/layout/HorizontalMultiLevelHierarchy"/>
    <dgm:cxn modelId="{71B58E3B-4F3B-498E-B088-386BB0B8F7A1}" type="presParOf" srcId="{F2FA9E9F-E99F-4C9D-AC3C-25BE78C493EB}" destId="{84A78D72-D349-4920-AF44-2C83B8D5DC7F}" srcOrd="3" destOrd="0" presId="urn:microsoft.com/office/officeart/2008/layout/HorizontalMultiLevelHierarchy"/>
    <dgm:cxn modelId="{3027E7F4-F0D2-46A8-9AA6-45156FD8C71E}" type="presParOf" srcId="{84A78D72-D349-4920-AF44-2C83B8D5DC7F}" destId="{6B473841-86BF-4CD2-B9EB-6CFFC94D9897}" srcOrd="0" destOrd="0" presId="urn:microsoft.com/office/officeart/2008/layout/HorizontalMultiLevelHierarchy"/>
    <dgm:cxn modelId="{CB53BE6C-62F2-4A32-9982-59ACD80F43AA}" type="presParOf" srcId="{84A78D72-D349-4920-AF44-2C83B8D5DC7F}" destId="{B4283D81-27A2-4B32-895A-19B4795C5674}" srcOrd="1" destOrd="0" presId="urn:microsoft.com/office/officeart/2008/layout/HorizontalMultiLevelHierarchy"/>
    <dgm:cxn modelId="{75EE14EB-380B-42D3-A6C4-ED1EA33F0295}" type="presParOf" srcId="{F2FA9E9F-E99F-4C9D-AC3C-25BE78C493EB}" destId="{0ADC1587-8D83-46CC-85B3-4590BAE7A055}" srcOrd="4" destOrd="0" presId="urn:microsoft.com/office/officeart/2008/layout/HorizontalMultiLevelHierarchy"/>
    <dgm:cxn modelId="{060A0448-7BAC-445D-9813-8FFC56E477F2}" type="presParOf" srcId="{0ADC1587-8D83-46CC-85B3-4590BAE7A055}" destId="{E1B880B3-C0DD-41FD-9CE9-8A8F2DFE8BF4}" srcOrd="0" destOrd="0" presId="urn:microsoft.com/office/officeart/2008/layout/HorizontalMultiLevelHierarchy"/>
    <dgm:cxn modelId="{D6E4EE39-9525-437A-9C0C-4FDAD5988F1E}" type="presParOf" srcId="{F2FA9E9F-E99F-4C9D-AC3C-25BE78C493EB}" destId="{8BB79BDE-90F2-4847-9322-A285E2BB8516}" srcOrd="5" destOrd="0" presId="urn:microsoft.com/office/officeart/2008/layout/HorizontalMultiLevelHierarchy"/>
    <dgm:cxn modelId="{A450E891-F0D9-4CE9-BC3F-15D562211AE3}" type="presParOf" srcId="{8BB79BDE-90F2-4847-9322-A285E2BB8516}" destId="{3650D640-A420-4FC2-94D6-237EB31D6E7D}" srcOrd="0" destOrd="0" presId="urn:microsoft.com/office/officeart/2008/layout/HorizontalMultiLevelHierarchy"/>
    <dgm:cxn modelId="{A6E583FF-9E70-4ECA-B365-3A124494A50B}" type="presParOf" srcId="{8BB79BDE-90F2-4847-9322-A285E2BB8516}" destId="{2098C345-83E5-427C-B515-9CE8742CFF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72BDE-726E-412D-AFE8-900B6A67D2B5}">
      <dsp:nvSpPr>
        <dsp:cNvPr id="0" name=""/>
        <dsp:cNvSpPr/>
      </dsp:nvSpPr>
      <dsp:spPr>
        <a:xfrm>
          <a:off x="402616" y="1740930"/>
          <a:ext cx="1513032" cy="132258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2667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Basic</a:t>
          </a:r>
          <a:endParaRPr lang="en-US" sz="2100" kern="1200" dirty="0"/>
        </a:p>
      </dsp:txBody>
      <dsp:txXfrm>
        <a:off x="780874" y="1939317"/>
        <a:ext cx="737603" cy="925806"/>
      </dsp:txXfrm>
    </dsp:sp>
    <dsp:sp modelId="{08119EB1-9144-4B2A-86D0-7C3B86AEFCFB}">
      <dsp:nvSpPr>
        <dsp:cNvPr id="0" name=""/>
        <dsp:cNvSpPr/>
      </dsp:nvSpPr>
      <dsp:spPr>
        <a:xfrm>
          <a:off x="3932" y="2023962"/>
          <a:ext cx="756516" cy="756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1963</a:t>
          </a:r>
          <a:endParaRPr lang="en-US" sz="1900" kern="1200" dirty="0"/>
        </a:p>
      </dsp:txBody>
      <dsp:txXfrm>
        <a:off x="114721" y="2134751"/>
        <a:ext cx="534938" cy="534938"/>
      </dsp:txXfrm>
    </dsp:sp>
    <dsp:sp modelId="{A01476AB-4F04-4D49-B96C-463EC64B042E}">
      <dsp:nvSpPr>
        <dsp:cNvPr id="0" name=""/>
        <dsp:cNvSpPr/>
      </dsp:nvSpPr>
      <dsp:spPr>
        <a:xfrm>
          <a:off x="2368044" y="1740930"/>
          <a:ext cx="1513032" cy="132258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 Basic 1.0</a:t>
          </a:r>
        </a:p>
      </dsp:txBody>
      <dsp:txXfrm>
        <a:off x="2746302" y="1939317"/>
        <a:ext cx="737603" cy="925806"/>
      </dsp:txXfrm>
    </dsp:sp>
    <dsp:sp modelId="{250CDC3F-FFCA-4AD1-AD3D-993954A60AEA}">
      <dsp:nvSpPr>
        <dsp:cNvPr id="0" name=""/>
        <dsp:cNvSpPr/>
      </dsp:nvSpPr>
      <dsp:spPr>
        <a:xfrm>
          <a:off x="1989786" y="2023962"/>
          <a:ext cx="756516" cy="756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1991</a:t>
          </a:r>
          <a:endParaRPr lang="en-US" sz="1900" kern="1200" dirty="0"/>
        </a:p>
      </dsp:txBody>
      <dsp:txXfrm>
        <a:off x="2100575" y="2134751"/>
        <a:ext cx="534938" cy="534938"/>
      </dsp:txXfrm>
    </dsp:sp>
    <dsp:sp modelId="{878F89D2-F408-49F0-A811-F9788EC05076}">
      <dsp:nvSpPr>
        <dsp:cNvPr id="0" name=""/>
        <dsp:cNvSpPr/>
      </dsp:nvSpPr>
      <dsp:spPr>
        <a:xfrm>
          <a:off x="4353899" y="1740930"/>
          <a:ext cx="1513032" cy="132258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2667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 Basic 6.0</a:t>
          </a:r>
        </a:p>
      </dsp:txBody>
      <dsp:txXfrm>
        <a:off x="4732157" y="1939317"/>
        <a:ext cx="737603" cy="925806"/>
      </dsp:txXfrm>
    </dsp:sp>
    <dsp:sp modelId="{8C5E8CDD-5DB5-4F4F-A44C-E2E452E5FB47}">
      <dsp:nvSpPr>
        <dsp:cNvPr id="0" name=""/>
        <dsp:cNvSpPr/>
      </dsp:nvSpPr>
      <dsp:spPr>
        <a:xfrm>
          <a:off x="3975641" y="2023962"/>
          <a:ext cx="756516" cy="756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1998</a:t>
          </a:r>
          <a:endParaRPr lang="en-US" sz="1900" kern="1200" dirty="0"/>
        </a:p>
      </dsp:txBody>
      <dsp:txXfrm>
        <a:off x="4086430" y="2134751"/>
        <a:ext cx="534938" cy="534938"/>
      </dsp:txXfrm>
    </dsp:sp>
    <dsp:sp modelId="{DF5BD771-7244-4801-9043-93E5B0445460}">
      <dsp:nvSpPr>
        <dsp:cNvPr id="0" name=""/>
        <dsp:cNvSpPr/>
      </dsp:nvSpPr>
      <dsp:spPr>
        <a:xfrm>
          <a:off x="6339753" y="1740930"/>
          <a:ext cx="1513032" cy="132258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ECFDB-ED27-46BA-B2DF-A060BA7D54AF}">
      <dsp:nvSpPr>
        <dsp:cNvPr id="0" name=""/>
        <dsp:cNvSpPr/>
      </dsp:nvSpPr>
      <dsp:spPr>
        <a:xfrm>
          <a:off x="5961495" y="2023962"/>
          <a:ext cx="756516" cy="756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072284" y="2134751"/>
        <a:ext cx="534938" cy="534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F8023-D37F-4850-8FF6-987A19B607E5}">
      <dsp:nvSpPr>
        <dsp:cNvPr id="0" name=""/>
        <dsp:cNvSpPr/>
      </dsp:nvSpPr>
      <dsp:spPr>
        <a:xfrm>
          <a:off x="1845066" y="503967"/>
          <a:ext cx="1260864" cy="4236069"/>
        </a:xfrm>
        <a:custGeom>
          <a:avLst/>
          <a:gdLst/>
          <a:ahLst/>
          <a:cxnLst/>
          <a:rect l="0" t="0" r="0" b="0"/>
          <a:pathLst>
            <a:path>
              <a:moveTo>
                <a:pt x="1260864" y="0"/>
              </a:moveTo>
              <a:lnTo>
                <a:pt x="1260864" y="4236069"/>
              </a:lnTo>
              <a:lnTo>
                <a:pt x="0" y="423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ED8BF-6AE4-4EF8-B1C3-730D90962DE6}">
      <dsp:nvSpPr>
        <dsp:cNvPr id="0" name=""/>
        <dsp:cNvSpPr/>
      </dsp:nvSpPr>
      <dsp:spPr>
        <a:xfrm>
          <a:off x="3105931" y="503967"/>
          <a:ext cx="293168" cy="363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533"/>
              </a:lnTo>
              <a:lnTo>
                <a:pt x="293168" y="3632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9990F-6862-455E-A57F-438046655C4F}">
      <dsp:nvSpPr>
        <dsp:cNvPr id="0" name=""/>
        <dsp:cNvSpPr/>
      </dsp:nvSpPr>
      <dsp:spPr>
        <a:xfrm>
          <a:off x="2896019" y="503967"/>
          <a:ext cx="209911" cy="3150442"/>
        </a:xfrm>
        <a:custGeom>
          <a:avLst/>
          <a:gdLst/>
          <a:ahLst/>
          <a:cxnLst/>
          <a:rect l="0" t="0" r="0" b="0"/>
          <a:pathLst>
            <a:path>
              <a:moveTo>
                <a:pt x="209911" y="0"/>
              </a:moveTo>
              <a:lnTo>
                <a:pt x="209911" y="3150442"/>
              </a:lnTo>
              <a:lnTo>
                <a:pt x="0" y="3150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3D4C8-090B-4D94-8247-2453A6150337}">
      <dsp:nvSpPr>
        <dsp:cNvPr id="0" name=""/>
        <dsp:cNvSpPr/>
      </dsp:nvSpPr>
      <dsp:spPr>
        <a:xfrm>
          <a:off x="3105931" y="503967"/>
          <a:ext cx="290032" cy="234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1234"/>
              </a:lnTo>
              <a:lnTo>
                <a:pt x="290032" y="2341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1E151-A339-415A-948F-9C4091E5814B}">
      <dsp:nvSpPr>
        <dsp:cNvPr id="0" name=""/>
        <dsp:cNvSpPr/>
      </dsp:nvSpPr>
      <dsp:spPr>
        <a:xfrm>
          <a:off x="2896019" y="503967"/>
          <a:ext cx="209911" cy="2016609"/>
        </a:xfrm>
        <a:custGeom>
          <a:avLst/>
          <a:gdLst/>
          <a:ahLst/>
          <a:cxnLst/>
          <a:rect l="0" t="0" r="0" b="0"/>
          <a:pathLst>
            <a:path>
              <a:moveTo>
                <a:pt x="209911" y="0"/>
              </a:moveTo>
              <a:lnTo>
                <a:pt x="209911" y="2016609"/>
              </a:lnTo>
              <a:lnTo>
                <a:pt x="0" y="2016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29358-E92B-43AB-BAB8-0A7AD1952398}">
      <dsp:nvSpPr>
        <dsp:cNvPr id="0" name=""/>
        <dsp:cNvSpPr/>
      </dsp:nvSpPr>
      <dsp:spPr>
        <a:xfrm>
          <a:off x="3105931" y="503967"/>
          <a:ext cx="250697" cy="826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594"/>
              </a:lnTo>
              <a:lnTo>
                <a:pt x="250697" y="826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5593-7F01-4A60-BAEB-64C0805D77A2}">
      <dsp:nvSpPr>
        <dsp:cNvPr id="0" name=""/>
        <dsp:cNvSpPr/>
      </dsp:nvSpPr>
      <dsp:spPr>
        <a:xfrm>
          <a:off x="2833630" y="503967"/>
          <a:ext cx="272300" cy="646722"/>
        </a:xfrm>
        <a:custGeom>
          <a:avLst/>
          <a:gdLst/>
          <a:ahLst/>
          <a:cxnLst/>
          <a:rect l="0" t="0" r="0" b="0"/>
          <a:pathLst>
            <a:path>
              <a:moveTo>
                <a:pt x="272300" y="0"/>
              </a:moveTo>
              <a:lnTo>
                <a:pt x="272300" y="646722"/>
              </a:lnTo>
              <a:lnTo>
                <a:pt x="0" y="646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EDBA7-8532-4067-9BBD-4B48E0749AA8}">
      <dsp:nvSpPr>
        <dsp:cNvPr id="0" name=""/>
        <dsp:cNvSpPr/>
      </dsp:nvSpPr>
      <dsp:spPr>
        <a:xfrm>
          <a:off x="3105931" y="503967"/>
          <a:ext cx="1719912" cy="4403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5469"/>
              </a:lnTo>
              <a:lnTo>
                <a:pt x="1719912" y="4235469"/>
              </a:lnTo>
              <a:lnTo>
                <a:pt x="1719912" y="44031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F1361-EFF6-4B88-996D-AEB16B18683E}">
      <dsp:nvSpPr>
        <dsp:cNvPr id="0" name=""/>
        <dsp:cNvSpPr/>
      </dsp:nvSpPr>
      <dsp:spPr>
        <a:xfrm>
          <a:off x="2202037" y="503967"/>
          <a:ext cx="903893" cy="5058794"/>
        </a:xfrm>
        <a:custGeom>
          <a:avLst/>
          <a:gdLst/>
          <a:ahLst/>
          <a:cxnLst/>
          <a:rect l="0" t="0" r="0" b="0"/>
          <a:pathLst>
            <a:path>
              <a:moveTo>
                <a:pt x="903893" y="0"/>
              </a:moveTo>
              <a:lnTo>
                <a:pt x="903893" y="4891115"/>
              </a:lnTo>
              <a:lnTo>
                <a:pt x="0" y="4891115"/>
              </a:lnTo>
              <a:lnTo>
                <a:pt x="0" y="5058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55B0F-1C1E-4C03-8690-EB8690E75C8B}">
      <dsp:nvSpPr>
        <dsp:cNvPr id="0" name=""/>
        <dsp:cNvSpPr/>
      </dsp:nvSpPr>
      <dsp:spPr>
        <a:xfrm>
          <a:off x="2466281" y="1856"/>
          <a:ext cx="1279300" cy="502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Basic</a:t>
          </a:r>
          <a:endParaRPr lang="en-US" sz="1600" kern="1200" dirty="0"/>
        </a:p>
      </dsp:txBody>
      <dsp:txXfrm>
        <a:off x="2466281" y="1856"/>
        <a:ext cx="1279300" cy="502111"/>
      </dsp:txXfrm>
    </dsp:sp>
    <dsp:sp modelId="{0EF96FD5-7F66-4F06-9207-DF166F507D27}">
      <dsp:nvSpPr>
        <dsp:cNvPr id="0" name=""/>
        <dsp:cNvSpPr/>
      </dsp:nvSpPr>
      <dsp:spPr>
        <a:xfrm>
          <a:off x="2677112" y="452530"/>
          <a:ext cx="1249167" cy="239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1963</a:t>
          </a:r>
          <a:endParaRPr lang="en-US" sz="1500" kern="1200" dirty="0"/>
        </a:p>
      </dsp:txBody>
      <dsp:txXfrm>
        <a:off x="2677112" y="452530"/>
        <a:ext cx="1249167" cy="239542"/>
      </dsp:txXfrm>
    </dsp:sp>
    <dsp:sp modelId="{3099B104-E7F4-490F-8D5A-9717CA74C351}">
      <dsp:nvSpPr>
        <dsp:cNvPr id="0" name=""/>
        <dsp:cNvSpPr/>
      </dsp:nvSpPr>
      <dsp:spPr>
        <a:xfrm>
          <a:off x="1508055" y="5562762"/>
          <a:ext cx="1387964" cy="71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508055" y="5562762"/>
        <a:ext cx="1387964" cy="718626"/>
      </dsp:txXfrm>
    </dsp:sp>
    <dsp:sp modelId="{4FA6DBBC-F255-45E2-91BD-2A1D82E56B41}">
      <dsp:nvSpPr>
        <dsp:cNvPr id="0" name=""/>
        <dsp:cNvSpPr/>
      </dsp:nvSpPr>
      <dsp:spPr>
        <a:xfrm>
          <a:off x="1785648" y="6121694"/>
          <a:ext cx="1249167" cy="239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785648" y="6121694"/>
        <a:ext cx="1249167" cy="239542"/>
      </dsp:txXfrm>
    </dsp:sp>
    <dsp:sp modelId="{AC8078AF-3996-4525-8C68-01E0CDF258B3}">
      <dsp:nvSpPr>
        <dsp:cNvPr id="0" name=""/>
        <dsp:cNvSpPr/>
      </dsp:nvSpPr>
      <dsp:spPr>
        <a:xfrm>
          <a:off x="4131862" y="4907116"/>
          <a:ext cx="1387964" cy="71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Visual Basic 6.0</a:t>
          </a:r>
          <a:endParaRPr lang="en-US" sz="1600" kern="1200" dirty="0"/>
        </a:p>
      </dsp:txBody>
      <dsp:txXfrm>
        <a:off x="4131862" y="4907116"/>
        <a:ext cx="1387964" cy="718626"/>
      </dsp:txXfrm>
    </dsp:sp>
    <dsp:sp modelId="{03F2C555-5C9E-4C4F-941A-371ECC4C85D3}">
      <dsp:nvSpPr>
        <dsp:cNvPr id="0" name=""/>
        <dsp:cNvSpPr/>
      </dsp:nvSpPr>
      <dsp:spPr>
        <a:xfrm>
          <a:off x="4669787" y="5475697"/>
          <a:ext cx="1249167" cy="239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1998</a:t>
          </a:r>
          <a:endParaRPr lang="en-US" sz="1500" kern="1200" dirty="0"/>
        </a:p>
      </dsp:txBody>
      <dsp:txXfrm>
        <a:off x="4669787" y="5475697"/>
        <a:ext cx="1249167" cy="239542"/>
      </dsp:txXfrm>
    </dsp:sp>
    <dsp:sp modelId="{96B26F6B-5856-4E2C-8A50-B889FD6AF939}">
      <dsp:nvSpPr>
        <dsp:cNvPr id="0" name=""/>
        <dsp:cNvSpPr/>
      </dsp:nvSpPr>
      <dsp:spPr>
        <a:xfrm>
          <a:off x="1495910" y="850850"/>
          <a:ext cx="1337719" cy="599679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4286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Visual Basic 1.0</a:t>
          </a:r>
          <a:endParaRPr lang="en-US" sz="1600" kern="1200" dirty="0"/>
        </a:p>
      </dsp:txBody>
      <dsp:txXfrm>
        <a:off x="1495910" y="850850"/>
        <a:ext cx="1337719" cy="599679"/>
      </dsp:txXfrm>
    </dsp:sp>
    <dsp:sp modelId="{BBBEE431-76B5-4C68-B169-7C9E9F9DE718}">
      <dsp:nvSpPr>
        <dsp:cNvPr id="0" name=""/>
        <dsp:cNvSpPr/>
      </dsp:nvSpPr>
      <dsp:spPr>
        <a:xfrm>
          <a:off x="1705863" y="1306226"/>
          <a:ext cx="1249167" cy="239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1991</a:t>
          </a:r>
          <a:endParaRPr lang="en-US" sz="1500" kern="1200" dirty="0"/>
        </a:p>
      </dsp:txBody>
      <dsp:txXfrm>
        <a:off x="1705863" y="1306226"/>
        <a:ext cx="1249167" cy="239542"/>
      </dsp:txXfrm>
    </dsp:sp>
    <dsp:sp modelId="{0258F618-3FBA-41E6-B130-9C208E05DE2E}">
      <dsp:nvSpPr>
        <dsp:cNvPr id="0" name=""/>
        <dsp:cNvSpPr/>
      </dsp:nvSpPr>
      <dsp:spPr>
        <a:xfrm>
          <a:off x="3356628" y="971249"/>
          <a:ext cx="1387964" cy="71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VBA Excel</a:t>
          </a:r>
          <a:endParaRPr lang="en-US" sz="1600" kern="1200" dirty="0"/>
        </a:p>
      </dsp:txBody>
      <dsp:txXfrm>
        <a:off x="3356628" y="971249"/>
        <a:ext cx="1387964" cy="718626"/>
      </dsp:txXfrm>
    </dsp:sp>
    <dsp:sp modelId="{9F321D7F-EF5D-4C0B-8440-3B09464A15DD}">
      <dsp:nvSpPr>
        <dsp:cNvPr id="0" name=""/>
        <dsp:cNvSpPr/>
      </dsp:nvSpPr>
      <dsp:spPr>
        <a:xfrm>
          <a:off x="3470211" y="1647389"/>
          <a:ext cx="1249167" cy="239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1993</a:t>
          </a:r>
          <a:endParaRPr lang="en-US" sz="1500" kern="1200" dirty="0"/>
        </a:p>
      </dsp:txBody>
      <dsp:txXfrm>
        <a:off x="3470211" y="1647389"/>
        <a:ext cx="1249167" cy="239542"/>
      </dsp:txXfrm>
    </dsp:sp>
    <dsp:sp modelId="{317E76E3-97B4-4954-89FB-8E5243F40439}">
      <dsp:nvSpPr>
        <dsp:cNvPr id="0" name=""/>
        <dsp:cNvSpPr/>
      </dsp:nvSpPr>
      <dsp:spPr>
        <a:xfrm>
          <a:off x="1508055" y="2161264"/>
          <a:ext cx="1387964" cy="71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VBA Project</a:t>
          </a:r>
          <a:endParaRPr lang="en-US" sz="1600" kern="1200" dirty="0"/>
        </a:p>
      </dsp:txBody>
      <dsp:txXfrm>
        <a:off x="1508055" y="2161264"/>
        <a:ext cx="1387964" cy="718626"/>
      </dsp:txXfrm>
    </dsp:sp>
    <dsp:sp modelId="{9945CC04-3706-45E2-8B82-2EB51596EEB7}">
      <dsp:nvSpPr>
        <dsp:cNvPr id="0" name=""/>
        <dsp:cNvSpPr/>
      </dsp:nvSpPr>
      <dsp:spPr>
        <a:xfrm>
          <a:off x="1785648" y="2720196"/>
          <a:ext cx="1249167" cy="239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1994</a:t>
          </a:r>
          <a:endParaRPr lang="en-US" sz="1500" kern="1200" dirty="0"/>
        </a:p>
      </dsp:txBody>
      <dsp:txXfrm>
        <a:off x="1785648" y="2720196"/>
        <a:ext cx="1249167" cy="239542"/>
      </dsp:txXfrm>
    </dsp:sp>
    <dsp:sp modelId="{EB0C97CC-4E2B-44E7-AE44-E5A9B63DA098}">
      <dsp:nvSpPr>
        <dsp:cNvPr id="0" name=""/>
        <dsp:cNvSpPr/>
      </dsp:nvSpPr>
      <dsp:spPr>
        <a:xfrm>
          <a:off x="3395963" y="2485889"/>
          <a:ext cx="1387964" cy="71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VBA Access</a:t>
          </a:r>
          <a:endParaRPr lang="en-US" sz="1600" kern="1200" dirty="0"/>
        </a:p>
      </dsp:txBody>
      <dsp:txXfrm>
        <a:off x="3395963" y="2485889"/>
        <a:ext cx="1387964" cy="718626"/>
      </dsp:txXfrm>
    </dsp:sp>
    <dsp:sp modelId="{E312680E-A555-4A74-BBBA-19B0FDCE3A5F}">
      <dsp:nvSpPr>
        <dsp:cNvPr id="0" name=""/>
        <dsp:cNvSpPr/>
      </dsp:nvSpPr>
      <dsp:spPr>
        <a:xfrm>
          <a:off x="3773421" y="2992993"/>
          <a:ext cx="1249167" cy="239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1995</a:t>
          </a:r>
          <a:endParaRPr lang="en-US" sz="1500" kern="1200" dirty="0"/>
        </a:p>
      </dsp:txBody>
      <dsp:txXfrm>
        <a:off x="3773421" y="2992993"/>
        <a:ext cx="1249167" cy="239542"/>
      </dsp:txXfrm>
    </dsp:sp>
    <dsp:sp modelId="{98E1B26B-A23D-4062-BCD0-D21BDE46F2A2}">
      <dsp:nvSpPr>
        <dsp:cNvPr id="0" name=""/>
        <dsp:cNvSpPr/>
      </dsp:nvSpPr>
      <dsp:spPr>
        <a:xfrm>
          <a:off x="1508055" y="3295097"/>
          <a:ext cx="1387964" cy="71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VBA Word</a:t>
          </a:r>
          <a:endParaRPr lang="en-US" sz="1600" kern="1200" dirty="0"/>
        </a:p>
      </dsp:txBody>
      <dsp:txXfrm>
        <a:off x="1508055" y="3295097"/>
        <a:ext cx="1387964" cy="718626"/>
      </dsp:txXfrm>
    </dsp:sp>
    <dsp:sp modelId="{228F1357-0444-4827-A84D-7A0F82B69BB5}">
      <dsp:nvSpPr>
        <dsp:cNvPr id="0" name=""/>
        <dsp:cNvSpPr/>
      </dsp:nvSpPr>
      <dsp:spPr>
        <a:xfrm>
          <a:off x="1785648" y="3854028"/>
          <a:ext cx="1249167" cy="239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1996</a:t>
          </a:r>
          <a:endParaRPr lang="en-US" sz="1500" kern="1200" dirty="0"/>
        </a:p>
      </dsp:txBody>
      <dsp:txXfrm>
        <a:off x="1785648" y="3854028"/>
        <a:ext cx="1249167" cy="239542"/>
      </dsp:txXfrm>
    </dsp:sp>
    <dsp:sp modelId="{2B616224-715C-48DB-A8DB-B22DF01B0198}">
      <dsp:nvSpPr>
        <dsp:cNvPr id="0" name=""/>
        <dsp:cNvSpPr/>
      </dsp:nvSpPr>
      <dsp:spPr>
        <a:xfrm>
          <a:off x="3399100" y="3777187"/>
          <a:ext cx="1387964" cy="71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VBA 5.0</a:t>
          </a:r>
          <a:endParaRPr lang="en-US" sz="1600" kern="1200" dirty="0"/>
        </a:p>
      </dsp:txBody>
      <dsp:txXfrm>
        <a:off x="3399100" y="3777187"/>
        <a:ext cx="1387964" cy="718626"/>
      </dsp:txXfrm>
    </dsp:sp>
    <dsp:sp modelId="{350AF2DB-ED7E-43A6-B4FC-4F1278427A67}">
      <dsp:nvSpPr>
        <dsp:cNvPr id="0" name=""/>
        <dsp:cNvSpPr/>
      </dsp:nvSpPr>
      <dsp:spPr>
        <a:xfrm>
          <a:off x="3840601" y="4297550"/>
          <a:ext cx="1249167" cy="239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1997</a:t>
          </a:r>
          <a:endParaRPr lang="en-US" sz="1500" kern="1200" dirty="0"/>
        </a:p>
      </dsp:txBody>
      <dsp:txXfrm>
        <a:off x="3840601" y="4297550"/>
        <a:ext cx="1249167" cy="239542"/>
      </dsp:txXfrm>
    </dsp:sp>
    <dsp:sp modelId="{7BFA46DD-3585-4354-B60E-F84A7279BC61}">
      <dsp:nvSpPr>
        <dsp:cNvPr id="0" name=""/>
        <dsp:cNvSpPr/>
      </dsp:nvSpPr>
      <dsp:spPr>
        <a:xfrm>
          <a:off x="457102" y="4380724"/>
          <a:ext cx="1387964" cy="718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VBA 6.0</a:t>
          </a:r>
          <a:endParaRPr lang="en-US" sz="1600" kern="1200" dirty="0"/>
        </a:p>
      </dsp:txBody>
      <dsp:txXfrm>
        <a:off x="457102" y="4380724"/>
        <a:ext cx="1387964" cy="718626"/>
      </dsp:txXfrm>
    </dsp:sp>
    <dsp:sp modelId="{0B84FF61-78DE-40DA-B3F0-05EEFA25B91C}">
      <dsp:nvSpPr>
        <dsp:cNvPr id="0" name=""/>
        <dsp:cNvSpPr/>
      </dsp:nvSpPr>
      <dsp:spPr>
        <a:xfrm>
          <a:off x="21211" y="4958936"/>
          <a:ext cx="1249167" cy="239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1998</a:t>
          </a:r>
          <a:endParaRPr lang="en-US" sz="1500" kern="1200" dirty="0"/>
        </a:p>
      </dsp:txBody>
      <dsp:txXfrm>
        <a:off x="21211" y="4958936"/>
        <a:ext cx="1249167" cy="239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C1587-8D83-46CC-85B3-4590BAE7A055}">
      <dsp:nvSpPr>
        <dsp:cNvPr id="0" name=""/>
        <dsp:cNvSpPr/>
      </dsp:nvSpPr>
      <dsp:spPr>
        <a:xfrm>
          <a:off x="2519546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0902" y="3316465"/>
        <a:ext cx="72669" cy="72669"/>
      </dsp:txXfrm>
    </dsp:sp>
    <dsp:sp modelId="{0BCB0FC3-69D2-40D3-A7C5-9C7DE13735CC}">
      <dsp:nvSpPr>
        <dsp:cNvPr id="0" name=""/>
        <dsp:cNvSpPr/>
      </dsp:nvSpPr>
      <dsp:spPr>
        <a:xfrm>
          <a:off x="2519546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0352" y="2692448"/>
        <a:ext cx="33769" cy="33769"/>
      </dsp:txXfrm>
    </dsp:sp>
    <dsp:sp modelId="{FE944CE6-DCDB-4B08-B12F-7239B53A1129}">
      <dsp:nvSpPr>
        <dsp:cNvPr id="0" name=""/>
        <dsp:cNvSpPr/>
      </dsp:nvSpPr>
      <dsp:spPr>
        <a:xfrm>
          <a:off x="2519546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0902" y="2029532"/>
        <a:ext cx="72669" cy="72669"/>
      </dsp:txXfrm>
    </dsp:sp>
    <dsp:sp modelId="{F448F99E-15DA-4345-B08E-5EFCFCD65929}">
      <dsp:nvSpPr>
        <dsp:cNvPr id="0" name=""/>
        <dsp:cNvSpPr/>
      </dsp:nvSpPr>
      <dsp:spPr>
        <a:xfrm>
          <a:off x="1454071" y="2227639"/>
          <a:ext cx="1167560" cy="96338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/>
            <a:t>VB</a:t>
          </a:r>
          <a:endParaRPr lang="en-US" sz="6300" kern="1200" dirty="0"/>
        </a:p>
      </dsp:txBody>
      <dsp:txXfrm>
        <a:off x="1454071" y="2227639"/>
        <a:ext cx="1167560" cy="963388"/>
      </dsp:txXfrm>
    </dsp:sp>
    <dsp:sp modelId="{2CD4962E-5393-4F8A-BBCA-385A33DF99AD}">
      <dsp:nvSpPr>
        <dsp:cNvPr id="0" name=""/>
        <dsp:cNvSpPr/>
      </dsp:nvSpPr>
      <dsp:spPr>
        <a:xfrm>
          <a:off x="3194928" y="907626"/>
          <a:ext cx="3376913" cy="1029546"/>
        </a:xfrm>
        <a:prstGeom prst="rect">
          <a:avLst/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/>
            <a:t>VB6</a:t>
          </a:r>
          <a:endParaRPr lang="en-US" sz="6300" kern="1200" dirty="0"/>
        </a:p>
      </dsp:txBody>
      <dsp:txXfrm>
        <a:off x="3194928" y="907626"/>
        <a:ext cx="3376913" cy="1029546"/>
      </dsp:txXfrm>
    </dsp:sp>
    <dsp:sp modelId="{6B473841-86BF-4CD2-B9EB-6CFFC94D9897}">
      <dsp:nvSpPr>
        <dsp:cNvPr id="0" name=""/>
        <dsp:cNvSpPr/>
      </dsp:nvSpPr>
      <dsp:spPr>
        <a:xfrm>
          <a:off x="3194928" y="2194560"/>
          <a:ext cx="3376913" cy="1029546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/>
            <a:t>VBA</a:t>
          </a:r>
          <a:endParaRPr lang="en-US" sz="6300" kern="1200" dirty="0"/>
        </a:p>
      </dsp:txBody>
      <dsp:txXfrm>
        <a:off x="3194928" y="2194560"/>
        <a:ext cx="3376913" cy="1029546"/>
      </dsp:txXfrm>
    </dsp:sp>
    <dsp:sp modelId="{3650D640-A420-4FC2-94D6-237EB31D6E7D}">
      <dsp:nvSpPr>
        <dsp:cNvPr id="0" name=""/>
        <dsp:cNvSpPr/>
      </dsp:nvSpPr>
      <dsp:spPr>
        <a:xfrm>
          <a:off x="3194928" y="3481493"/>
          <a:ext cx="3376913" cy="1029546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/>
            <a:t>VBScript</a:t>
          </a:r>
          <a:endParaRPr lang="en-US" sz="6300" kern="1200" dirty="0"/>
        </a:p>
      </dsp:txBody>
      <dsp:txXfrm>
        <a:off x="319492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48D9-1379-725E-7E9B-27581A692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0EB0E-86AC-EBB1-7748-EC1BC89AA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137A-5781-4443-1DDC-9B1D355C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FD32-8C30-9F07-11D8-A26E5A1A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635E-B2EE-29D4-319A-2F57E7A5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32AF-4F6B-7778-36C9-0D0CEB5D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0B652-B4B7-B0BD-C619-9D945DB0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EF15-2456-EA59-2237-09DF8530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366A-831D-32C5-450D-DE32329F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7DC0-4308-6574-CC61-3F638CA8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8DEE9-0B0C-6C08-A980-C2B8F1747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B47B-672A-64C0-AED6-8191C3F40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8BAB-1B92-B8E1-80FE-15AA351F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2B74-5C86-27DC-78C5-F3687CF1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5F49-59F9-DA28-5925-53D7036E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1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3C3C-ED32-066E-6961-FB1B5DDB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4EC0-D99C-8855-AF88-09E1BA85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DD26-8785-B192-DD08-093DB90C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AD21-6B17-C2AF-ECD8-3D36032A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16887-0C0B-336D-8F8A-74CC903C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1B67-A7CA-F348-8509-B658EB08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88C89-A2E9-516C-3BD1-CE1EE1CF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8B79-E337-BBD0-946C-CADC56F8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D0E6-381C-45D7-E13A-A7210001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3BEF-1301-BFAA-034F-7C2C658D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5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3620-EDF3-1A38-83DF-5157CB13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CA53-3716-68F3-35F3-BFFD4A8D6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D6C58-9529-75B4-0A1C-73E9C5AC6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FEDF-44D7-34F7-A8DD-36A0DDB8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438B-FF33-A8E4-220D-A8966C31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A53F3-EE47-82D7-D614-5A8F6D91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F63-8610-835A-0040-93F1EA88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CECD-E276-42B1-4D0F-BCD0F5D4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B60E1-633B-0EE1-8F8B-3ACA9F045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028E4-AAF5-3A36-68C2-BB5096A6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72A43-56FA-4A2A-9911-138D3A6BE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94149-67AD-F8EF-BD46-C726434C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77A42-21FF-F495-6B85-E1DE59F8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F55F5-9079-D32D-1116-40E0CDA7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D1BE-F8FB-7FBF-573D-7DC6BD13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A0C2C-5A2E-605C-84E0-53F4B4A5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2A0E-56C9-4A52-4327-3413F317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FF8BA-D22A-A811-27E6-A7081E87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3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7A36B-C055-177F-7444-F08C1643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FE38A-146E-915C-CC11-8F911038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021A-8774-83DA-C632-4A3BFD51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2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F6CC-F7E3-955E-9B51-230A92C3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EF31-36A6-0ECF-65C4-19A02EC6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57B1-18A1-01CE-29FD-C58863AD4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8534E-9EC2-4AD6-314F-156BFD99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A920C-0D04-3F19-34CA-0277FA4F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DD841-5E79-2BBF-9ADF-7F6F5A90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4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95E2-B106-DC0B-5768-04720F44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140A6-6E60-9A3E-C38E-4A7AAF01D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A102-46C2-5CDE-C521-B7139685C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F4DC6-1CA9-1504-77B4-6AA1E546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FF6A2-F4A5-0A1A-313A-D6A8F3B8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6CAE5-8DC9-0773-6AD2-EC03CFF6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C3EE4-351D-36AB-56F8-A1DDAF44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58DA7-3486-50CF-8F55-C826B76C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A3EA-BB42-A234-3285-515577972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6E33-978E-4A74-AC3F-AF7130269B5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27E5-FCD1-F247-2F19-2E7988A23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3005-F7E5-FD00-8270-810EED43F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9536D-D2BC-4B14-BC2D-9377D101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4D27-0552-DD1D-4491-0993FAD02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VBA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50F3A-DC9B-F389-DA04-9F36116F4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AE2-BE71-54F1-B434-AB1945E7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3"/>
            <a:ext cx="10515600" cy="53042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b="1" dirty="0"/>
              <a:t>Timeline</a:t>
            </a:r>
            <a:r>
              <a:rPr lang="fr-FR" b="1" dirty="0"/>
              <a:t> </a:t>
            </a:r>
            <a:endParaRPr lang="en-US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85FD1F-0A2F-4E35-38AF-FF9408179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92087"/>
              </p:ext>
            </p:extLst>
          </p:nvPr>
        </p:nvGraphicFramePr>
        <p:xfrm>
          <a:off x="2032000" y="719666"/>
          <a:ext cx="7856718" cy="4804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96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AE2-BE71-54F1-B434-AB1945E7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3"/>
            <a:ext cx="10515600" cy="53042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b="1" dirty="0"/>
              <a:t>Graph</a:t>
            </a:r>
            <a:r>
              <a:rPr lang="fr-FR" b="1" dirty="0"/>
              <a:t> </a:t>
            </a:r>
            <a:endParaRPr lang="en-US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8AFF55-0754-6B8D-D0F6-2B63E3731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746866"/>
              </p:ext>
            </p:extLst>
          </p:nvPr>
        </p:nvGraphicFramePr>
        <p:xfrm>
          <a:off x="2893504" y="84842"/>
          <a:ext cx="6404991" cy="6363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65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AE2-BE71-54F1-B434-AB1945E7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3"/>
            <a:ext cx="10515600" cy="53042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b="1" dirty="0"/>
              <a:t>VB </a:t>
            </a:r>
            <a:r>
              <a:rPr lang="fr-FR" sz="3600" b="1" dirty="0" err="1"/>
              <a:t>languages</a:t>
            </a:r>
            <a:r>
              <a:rPr lang="fr-FR" b="1" dirty="0"/>
              <a:t> </a:t>
            </a:r>
            <a:endParaRPr lang="en-US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5F39AAE-6BB1-34AD-FDF5-23886EAA52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2593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1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VBA</vt:lpstr>
      <vt:lpstr>Timeline </vt:lpstr>
      <vt:lpstr>Graph </vt:lpstr>
      <vt:lpstr>VB languages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Djamel CHABANE</dc:creator>
  <cp:lastModifiedBy>Djamel CHABANE</cp:lastModifiedBy>
  <cp:revision>6</cp:revision>
  <dcterms:created xsi:type="dcterms:W3CDTF">2023-01-20T20:49:35Z</dcterms:created>
  <dcterms:modified xsi:type="dcterms:W3CDTF">2023-01-23T20:28:32Z</dcterms:modified>
</cp:coreProperties>
</file>