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68849274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105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21</cp:revision>
  <dcterms:created xsi:type="dcterms:W3CDTF">2022-07-16T18:09:09Z</dcterms:created>
  <dcterms:modified xsi:type="dcterms:W3CDTF">2022-07-18T17:28:21Z</dcterms:modified>
</cp:coreProperties>
</file>