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77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samedi  16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Langages Timeline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 err="1"/>
              <a:t>Title</a:t>
            </a:r>
            <a:r>
              <a:rPr lang="fr-FR" sz="2800" b="1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 err="1"/>
              <a:t>Title</a:t>
            </a:r>
            <a:r>
              <a:rPr lang="fr-FR" sz="2800" b="1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 err="1"/>
              <a:t>Title</a:t>
            </a:r>
            <a:r>
              <a:rPr lang="fr-FR" sz="2800" b="1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Installer l’environnement de développement java</vt:lpstr>
      <vt:lpstr>Langages Timeline </vt:lpstr>
      <vt:lpstr>Title 1</vt:lpstr>
      <vt:lpstr>Title 1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5</cp:revision>
  <dcterms:created xsi:type="dcterms:W3CDTF">2022-07-16T18:09:09Z</dcterms:created>
  <dcterms:modified xsi:type="dcterms:W3CDTF">2022-07-16T18:44:16Z</dcterms:modified>
</cp:coreProperties>
</file>