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5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dimanche  17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C98C88F-FD23-4AE6-AA2F-7ABF8C385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47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droite à entaille 4">
            <a:extLst>
              <a:ext uri="{FF2B5EF4-FFF2-40B4-BE49-F238E27FC236}">
                <a16:creationId xmlns:a16="http://schemas.microsoft.com/office/drawing/2014/main" id="{89605967-A9CB-54F2-D3F0-73A015D9DA37}"/>
              </a:ext>
            </a:extLst>
          </p:cNvPr>
          <p:cNvSpPr/>
          <p:nvPr/>
        </p:nvSpPr>
        <p:spPr>
          <a:xfrm>
            <a:off x="7030065" y="2490262"/>
            <a:ext cx="1091380" cy="646471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589AD906-726A-AF00-EB39-03218270539D}"/>
              </a:ext>
            </a:extLst>
          </p:cNvPr>
          <p:cNvSpPr/>
          <p:nvPr/>
        </p:nvSpPr>
        <p:spPr>
          <a:xfrm>
            <a:off x="7084143" y="3667826"/>
            <a:ext cx="1091380" cy="646471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A88004C-6301-1AA8-3A5A-8AFF98016E95}"/>
              </a:ext>
            </a:extLst>
          </p:cNvPr>
          <p:cNvCxnSpPr>
            <a:cxnSpLocks/>
          </p:cNvCxnSpPr>
          <p:nvPr/>
        </p:nvCxnSpPr>
        <p:spPr>
          <a:xfrm>
            <a:off x="4159045" y="3429000"/>
            <a:ext cx="940621" cy="7103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C80DF02-7A77-93A2-7272-F0AE9706A28B}"/>
              </a:ext>
            </a:extLst>
          </p:cNvPr>
          <p:cNvCxnSpPr>
            <a:cxnSpLocks/>
          </p:cNvCxnSpPr>
          <p:nvPr/>
        </p:nvCxnSpPr>
        <p:spPr>
          <a:xfrm flipV="1">
            <a:off x="4159045" y="2813497"/>
            <a:ext cx="832465" cy="6155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 err="1"/>
              <a:t>Title</a:t>
            </a:r>
            <a:r>
              <a:rPr lang="fr-FR" sz="2800" b="1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 err="1"/>
              <a:t>Title</a:t>
            </a:r>
            <a:r>
              <a:rPr lang="fr-FR" sz="2800" b="1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Installer l’environnement de développement java</vt:lpstr>
      <vt:lpstr>Timeline de C, C++ et Java</vt:lpstr>
      <vt:lpstr>Programme Java</vt:lpstr>
      <vt:lpstr>Title 1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8</cp:revision>
  <dcterms:created xsi:type="dcterms:W3CDTF">2022-07-16T18:09:09Z</dcterms:created>
  <dcterms:modified xsi:type="dcterms:W3CDTF">2022-07-17T18:42:29Z</dcterms:modified>
</cp:coreProperties>
</file>