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7" y="3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8BA91-976E-48F0-9655-1B4BB49502C2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57CDB9-21DF-472F-9B31-81D8B1773214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1973</a:t>
          </a:r>
        </a:p>
      </dgm:t>
    </dgm:pt>
    <dgm:pt modelId="{67A0FC51-6056-4B7A-BD7B-F6C6B9C75809}" type="parTrans" cxnId="{7C1EB996-77EF-4A78-9982-881FA5C4C842}">
      <dgm:prSet/>
      <dgm:spPr/>
      <dgm:t>
        <a:bodyPr/>
        <a:lstStyle/>
        <a:p>
          <a:endParaRPr lang="fr-FR"/>
        </a:p>
      </dgm:t>
    </dgm:pt>
    <dgm:pt modelId="{88DE073F-0539-43CD-9C47-E780E3F1F901}" type="sibTrans" cxnId="{7C1EB996-77EF-4A78-9982-881FA5C4C84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endParaRPr lang="fr-FR"/>
        </a:p>
      </dgm:t>
    </dgm:pt>
    <dgm:pt modelId="{2D0A6D21-0158-4218-BD61-A598A881C38E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1985</a:t>
          </a:r>
        </a:p>
      </dgm:t>
    </dgm:pt>
    <dgm:pt modelId="{1D4195EA-5386-41C5-8ABF-951A2DCDD9AE}" type="parTrans" cxnId="{22A71D80-AA9B-4616-A7AF-7278577D0141}">
      <dgm:prSet/>
      <dgm:spPr/>
      <dgm:t>
        <a:bodyPr/>
        <a:lstStyle/>
        <a:p>
          <a:endParaRPr lang="fr-FR"/>
        </a:p>
      </dgm:t>
    </dgm:pt>
    <dgm:pt modelId="{33EF2ECB-99F2-4073-A7F0-99ACF4CA6BBB}" type="sibTrans" cxnId="{22A71D80-AA9B-4616-A7AF-7278577D014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38100">
          <a:prstDash val="sysDash"/>
        </a:ln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6CBDC36F-50C2-42D1-9151-A3400149770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Bjarne Stroustrup </a:t>
          </a:r>
        </a:p>
      </dgm:t>
    </dgm:pt>
    <dgm:pt modelId="{5E02CC23-ED5C-4CE0-AC52-4F5FCD9D84A3}" type="parTrans" cxnId="{DEE4DE43-B22E-4E1F-A46B-02B2A6C4EB30}">
      <dgm:prSet/>
      <dgm:spPr/>
      <dgm:t>
        <a:bodyPr/>
        <a:lstStyle/>
        <a:p>
          <a:endParaRPr lang="fr-FR"/>
        </a:p>
      </dgm:t>
    </dgm:pt>
    <dgm:pt modelId="{63D3CBE2-023F-495A-B483-F459B238A205}" type="sibTrans" cxnId="{DEE4DE43-B22E-4E1F-A46B-02B2A6C4EB30}">
      <dgm:prSet/>
      <dgm:spPr/>
      <dgm:t>
        <a:bodyPr/>
        <a:lstStyle/>
        <a:p>
          <a:endParaRPr lang="fr-FR"/>
        </a:p>
      </dgm:t>
    </dgm:pt>
    <dgm:pt modelId="{5BCEF487-CAF7-476D-9C32-7F4A31E3A214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Orienté objet</a:t>
          </a:r>
        </a:p>
      </dgm:t>
    </dgm:pt>
    <dgm:pt modelId="{361B0877-0BE6-4577-B4E0-0D6A243F5EEE}" type="parTrans" cxnId="{C8E333FF-149B-43E2-996F-778B11660A4E}">
      <dgm:prSet/>
      <dgm:spPr/>
      <dgm:t>
        <a:bodyPr/>
        <a:lstStyle/>
        <a:p>
          <a:endParaRPr lang="fr-FR"/>
        </a:p>
      </dgm:t>
    </dgm:pt>
    <dgm:pt modelId="{4A9EE718-1276-4B7D-A717-8620A44289A9}" type="sibTrans" cxnId="{C8E333FF-149B-43E2-996F-778B11660A4E}">
      <dgm:prSet/>
      <dgm:spPr/>
      <dgm:t>
        <a:bodyPr/>
        <a:lstStyle/>
        <a:p>
          <a:endParaRPr lang="fr-FR"/>
        </a:p>
      </dgm:t>
    </dgm:pt>
    <dgm:pt modelId="{8B455179-867F-48ED-8320-A2533F91A183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400" dirty="0"/>
            <a:t>1995</a:t>
          </a:r>
        </a:p>
      </dgm:t>
    </dgm:pt>
    <dgm:pt modelId="{A1985CFE-78CF-4AF6-B6DD-EF920C35BF6E}" type="parTrans" cxnId="{91448405-A61D-424B-9CD0-16A3C9C618C9}">
      <dgm:prSet/>
      <dgm:spPr/>
      <dgm:t>
        <a:bodyPr/>
        <a:lstStyle/>
        <a:p>
          <a:endParaRPr lang="fr-FR"/>
        </a:p>
      </dgm:t>
    </dgm:pt>
    <dgm:pt modelId="{38E9EA67-C8B9-438B-83FA-966D52657120}" type="sibTrans" cxnId="{91448405-A61D-424B-9CD0-16A3C9C618C9}">
      <dgm:prSet/>
      <dgm:spPr/>
      <dgm:t>
        <a:bodyPr/>
        <a:lstStyle/>
        <a:p>
          <a:endParaRPr lang="fr-FR"/>
        </a:p>
      </dgm:t>
    </dgm:pt>
    <dgm:pt modelId="{CBBAE54C-97D4-4B85-A689-CC1983FF15E6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James Gosling </a:t>
          </a:r>
        </a:p>
      </dgm:t>
    </dgm:pt>
    <dgm:pt modelId="{B4A0974B-C32B-4736-8FD9-0E1C41D1F4F4}" type="parTrans" cxnId="{2C8EBAAF-C3C0-4B90-AD0C-54AC109672DA}">
      <dgm:prSet/>
      <dgm:spPr/>
      <dgm:t>
        <a:bodyPr/>
        <a:lstStyle/>
        <a:p>
          <a:endParaRPr lang="fr-FR"/>
        </a:p>
      </dgm:t>
    </dgm:pt>
    <dgm:pt modelId="{1C833329-791A-423E-8699-F7B8D65B8465}" type="sibTrans" cxnId="{2C8EBAAF-C3C0-4B90-AD0C-54AC109672DA}">
      <dgm:prSet/>
      <dgm:spPr/>
      <dgm:t>
        <a:bodyPr/>
        <a:lstStyle/>
        <a:p>
          <a:endParaRPr lang="fr-FR"/>
        </a:p>
      </dgm:t>
    </dgm:pt>
    <dgm:pt modelId="{520B7F38-4ABE-4F1E-973F-EE97F9C18131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Orienté objet</a:t>
          </a:r>
        </a:p>
      </dgm:t>
    </dgm:pt>
    <dgm:pt modelId="{54A75C6C-E118-4580-A0DF-14025715A08E}" type="parTrans" cxnId="{7093EFAD-65F9-4C45-8906-01F943256BF7}">
      <dgm:prSet/>
      <dgm:spPr/>
      <dgm:t>
        <a:bodyPr/>
        <a:lstStyle/>
        <a:p>
          <a:endParaRPr lang="fr-FR"/>
        </a:p>
      </dgm:t>
    </dgm:pt>
    <dgm:pt modelId="{E103D04B-6C5B-4A9C-B219-5DA70CC2A4CB}" type="sibTrans" cxnId="{7093EFAD-65F9-4C45-8906-01F943256BF7}">
      <dgm:prSet/>
      <dgm:spPr/>
      <dgm:t>
        <a:bodyPr/>
        <a:lstStyle/>
        <a:p>
          <a:endParaRPr lang="fr-FR"/>
        </a:p>
      </dgm:t>
    </dgm:pt>
    <dgm:pt modelId="{7C842111-7AF1-46E1-BBBD-D617E5EB4DAD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Dennis Ritchie</a:t>
          </a:r>
        </a:p>
      </dgm:t>
    </dgm:pt>
    <dgm:pt modelId="{A8CA6995-23ED-4878-9B8F-A5F97CC57E92}" type="parTrans" cxnId="{68FAFAAC-E151-4CA2-86B1-59ED68792FFD}">
      <dgm:prSet/>
      <dgm:spPr/>
      <dgm:t>
        <a:bodyPr/>
        <a:lstStyle/>
        <a:p>
          <a:endParaRPr lang="fr-FR"/>
        </a:p>
      </dgm:t>
    </dgm:pt>
    <dgm:pt modelId="{4EC1F524-D78F-40E5-BC27-FB8ABE7D6EAB}" type="sibTrans" cxnId="{68FAFAAC-E151-4CA2-86B1-59ED68792FFD}">
      <dgm:prSet/>
      <dgm:spPr/>
      <dgm:t>
        <a:bodyPr/>
        <a:lstStyle/>
        <a:p>
          <a:endParaRPr lang="fr-FR"/>
        </a:p>
      </dgm:t>
    </dgm:pt>
    <dgm:pt modelId="{83A1422A-66CC-4B88-A55F-04DC1E75EF9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Langage procédural</a:t>
          </a:r>
        </a:p>
      </dgm:t>
    </dgm:pt>
    <dgm:pt modelId="{F43AC846-0AD2-4F0B-896F-23A6C2BC77AB}" type="parTrans" cxnId="{140E89F5-E456-4335-B24F-9338E9713434}">
      <dgm:prSet/>
      <dgm:spPr/>
      <dgm:t>
        <a:bodyPr/>
        <a:lstStyle/>
        <a:p>
          <a:endParaRPr lang="fr-FR"/>
        </a:p>
      </dgm:t>
    </dgm:pt>
    <dgm:pt modelId="{9E276E50-DAC7-4769-BD40-9490D734F3CB}" type="sibTrans" cxnId="{140E89F5-E456-4335-B24F-9338E9713434}">
      <dgm:prSet/>
      <dgm:spPr/>
      <dgm:t>
        <a:bodyPr/>
        <a:lstStyle/>
        <a:p>
          <a:endParaRPr lang="fr-FR"/>
        </a:p>
      </dgm:t>
    </dgm:pt>
    <dgm:pt modelId="{2EFA7530-CA1C-45B3-8125-02FBC4C927DF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800" dirty="0"/>
        </a:p>
      </dgm:t>
    </dgm:pt>
    <dgm:pt modelId="{39530A4B-D940-48B4-BE08-60991B827495}" type="parTrans" cxnId="{94FB34B8-9E09-4E9B-9F5C-8763FF536AD0}">
      <dgm:prSet/>
      <dgm:spPr/>
      <dgm:t>
        <a:bodyPr/>
        <a:lstStyle/>
        <a:p>
          <a:endParaRPr lang="fr-FR"/>
        </a:p>
      </dgm:t>
    </dgm:pt>
    <dgm:pt modelId="{DA6BECB3-16C5-426A-BBF8-71775264D7B8}" type="sibTrans" cxnId="{94FB34B8-9E09-4E9B-9F5C-8763FF536AD0}">
      <dgm:prSet/>
      <dgm:spPr/>
      <dgm:t>
        <a:bodyPr/>
        <a:lstStyle/>
        <a:p>
          <a:endParaRPr lang="fr-FR"/>
        </a:p>
      </dgm:t>
    </dgm:pt>
    <dgm:pt modelId="{C29ABE7D-22BB-417F-84ED-924D0166ED0A}" type="pres">
      <dgm:prSet presAssocID="{EAE8BA91-976E-48F0-9655-1B4BB49502C2}" presName="Name0" presStyleCnt="0">
        <dgm:presLayoutVars>
          <dgm:dir/>
          <dgm:resizeHandles val="exact"/>
        </dgm:presLayoutVars>
      </dgm:prSet>
      <dgm:spPr/>
    </dgm:pt>
    <dgm:pt modelId="{4E26E9E4-824D-4EC2-874F-1301AB1D9404}" type="pres">
      <dgm:prSet presAssocID="{D957CDB9-21DF-472F-9B31-81D8B1773214}" presName="composite" presStyleCnt="0"/>
      <dgm:spPr/>
    </dgm:pt>
    <dgm:pt modelId="{835834E0-83A6-427E-AC43-23CFA9F9D3E3}" type="pres">
      <dgm:prSet presAssocID="{D957CDB9-21DF-472F-9B31-81D8B1773214}" presName="imagSh" presStyleLbl="bgImgPlac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985B5C1-64B0-4254-B7FA-6A51630B0CD9}" type="pres">
      <dgm:prSet presAssocID="{D957CDB9-21DF-472F-9B31-81D8B1773214}" presName="txNode" presStyleLbl="node1" presStyleIdx="0" presStyleCnt="3" custScaleX="130500" custScaleY="80983" custLinFactNeighborX="-1061" custLinFactNeighborY="35127">
        <dgm:presLayoutVars>
          <dgm:bulletEnabled val="1"/>
        </dgm:presLayoutVars>
      </dgm:prSet>
      <dgm:spPr/>
    </dgm:pt>
    <dgm:pt modelId="{A6B3D434-3CAE-48DA-B7E0-48F1423AC871}" type="pres">
      <dgm:prSet presAssocID="{88DE073F-0539-43CD-9C47-E780E3F1F901}" presName="sibTrans" presStyleLbl="sibTrans2D1" presStyleIdx="0" presStyleCnt="2" custScaleX="210075" custScaleY="239103"/>
      <dgm:spPr/>
    </dgm:pt>
    <dgm:pt modelId="{A89EE760-36D6-4617-9D44-59A4A1532A70}" type="pres">
      <dgm:prSet presAssocID="{88DE073F-0539-43CD-9C47-E780E3F1F901}" presName="connTx" presStyleLbl="sibTrans2D1" presStyleIdx="0" presStyleCnt="2"/>
      <dgm:spPr/>
    </dgm:pt>
    <dgm:pt modelId="{040D2383-943A-4EC6-962C-84AF86B75DF1}" type="pres">
      <dgm:prSet presAssocID="{2D0A6D21-0158-4218-BD61-A598A881C38E}" presName="composite" presStyleCnt="0"/>
      <dgm:spPr/>
    </dgm:pt>
    <dgm:pt modelId="{54FB3163-CAB6-4F4F-93C8-5FC36F102400}" type="pres">
      <dgm:prSet presAssocID="{2D0A6D21-0158-4218-BD61-A598A881C38E}" presName="imagSh" presStyleLbl="bgImgPlace1" presStyleIdx="1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8856CE8-547A-487E-BBD6-AFABBCA3392C}" type="pres">
      <dgm:prSet presAssocID="{2D0A6D21-0158-4218-BD61-A598A881C38E}" presName="txNode" presStyleLbl="node1" presStyleIdx="1" presStyleCnt="3" custScaleX="109522" custScaleY="86908" custLinFactNeighborX="-7796" custLinFactNeighborY="37584">
        <dgm:presLayoutVars>
          <dgm:bulletEnabled val="1"/>
        </dgm:presLayoutVars>
      </dgm:prSet>
      <dgm:spPr/>
    </dgm:pt>
    <dgm:pt modelId="{605AFA88-D01B-4354-9BFC-8B5B027C6F5F}" type="pres">
      <dgm:prSet presAssocID="{33EF2ECB-99F2-4073-A7F0-99ACF4CA6BBB}" presName="sibTrans" presStyleLbl="sibTrans2D1" presStyleIdx="1" presStyleCnt="2" custScaleX="242312" custScaleY="249703"/>
      <dgm:spPr>
        <a:xfrm>
          <a:off x="5317906" y="1933539"/>
          <a:ext cx="355676" cy="443688"/>
        </a:xfrm>
        <a:prstGeom prst="rightArrow">
          <a:avLst>
            <a:gd name="adj1" fmla="val 60000"/>
            <a:gd name="adj2" fmla="val 50000"/>
          </a:avLst>
        </a:prstGeom>
      </dgm:spPr>
    </dgm:pt>
    <dgm:pt modelId="{A1529D4D-CA04-43C0-859A-CF6F55C9A005}" type="pres">
      <dgm:prSet presAssocID="{33EF2ECB-99F2-4073-A7F0-99ACF4CA6BBB}" presName="connTx" presStyleLbl="sibTrans2D1" presStyleIdx="1" presStyleCnt="2"/>
      <dgm:spPr/>
    </dgm:pt>
    <dgm:pt modelId="{F295A4E1-16F5-4F24-9E33-F2A909FF7853}" type="pres">
      <dgm:prSet presAssocID="{8B455179-867F-48ED-8320-A2533F91A183}" presName="composite" presStyleCnt="0"/>
      <dgm:spPr/>
    </dgm:pt>
    <dgm:pt modelId="{9B1C5E01-0354-4B12-9880-3A5053B5EB07}" type="pres">
      <dgm:prSet presAssocID="{8B455179-867F-48ED-8320-A2533F91A183}" presName="imagSh" presStyleLbl="bgImgPlace1" presStyleIdx="2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4970E341-5177-4BA7-A17A-720E7FD28B13}" type="pres">
      <dgm:prSet presAssocID="{8B455179-867F-48ED-8320-A2533F91A183}" presName="txNode" presStyleLbl="node1" presStyleIdx="2" presStyleCnt="3" custScaleX="98760" custScaleY="79008" custLinFactNeighborX="-12757" custLinFactNeighborY="36934">
        <dgm:presLayoutVars>
          <dgm:bulletEnabled val="1"/>
        </dgm:presLayoutVars>
      </dgm:prSet>
      <dgm:spPr/>
    </dgm:pt>
  </dgm:ptLst>
  <dgm:cxnLst>
    <dgm:cxn modelId="{91448405-A61D-424B-9CD0-16A3C9C618C9}" srcId="{EAE8BA91-976E-48F0-9655-1B4BB49502C2}" destId="{8B455179-867F-48ED-8320-A2533F91A183}" srcOrd="2" destOrd="0" parTransId="{A1985CFE-78CF-4AF6-B6DD-EF920C35BF6E}" sibTransId="{38E9EA67-C8B9-438B-83FA-966D52657120}"/>
    <dgm:cxn modelId="{8E027F16-07CF-4338-B25F-1E297F6F76A9}" type="presOf" srcId="{88DE073F-0539-43CD-9C47-E780E3F1F901}" destId="{A6B3D434-3CAE-48DA-B7E0-48F1423AC871}" srcOrd="0" destOrd="0" presId="urn:microsoft.com/office/officeart/2005/8/layout/hProcess10"/>
    <dgm:cxn modelId="{686B5B17-7386-405A-B184-FFD1B283DAAE}" type="presOf" srcId="{88DE073F-0539-43CD-9C47-E780E3F1F901}" destId="{A89EE760-36D6-4617-9D44-59A4A1532A70}" srcOrd="1" destOrd="0" presId="urn:microsoft.com/office/officeart/2005/8/layout/hProcess10"/>
    <dgm:cxn modelId="{1BB2455D-C5B0-4BC0-B192-53FF472DE712}" type="presOf" srcId="{7C842111-7AF1-46E1-BBBD-D617E5EB4DAD}" destId="{8985B5C1-64B0-4254-B7FA-6A51630B0CD9}" srcOrd="0" destOrd="1" presId="urn:microsoft.com/office/officeart/2005/8/layout/hProcess10"/>
    <dgm:cxn modelId="{DEE4DE43-B22E-4E1F-A46B-02B2A6C4EB30}" srcId="{2D0A6D21-0158-4218-BD61-A598A881C38E}" destId="{6CBDC36F-50C2-42D1-9151-A34001497707}" srcOrd="0" destOrd="0" parTransId="{5E02CC23-ED5C-4CE0-AC52-4F5FCD9D84A3}" sibTransId="{63D3CBE2-023F-495A-B483-F459B238A205}"/>
    <dgm:cxn modelId="{E9FB2267-4117-4801-9E28-A1479DB0CBDE}" type="presOf" srcId="{520B7F38-4ABE-4F1E-973F-EE97F9C18131}" destId="{4970E341-5177-4BA7-A17A-720E7FD28B13}" srcOrd="0" destOrd="2" presId="urn:microsoft.com/office/officeart/2005/8/layout/hProcess10"/>
    <dgm:cxn modelId="{0D59C84D-4B11-435E-8F4B-080E01FC7D61}" type="presOf" srcId="{2D0A6D21-0158-4218-BD61-A598A881C38E}" destId="{88856CE8-547A-487E-BBD6-AFABBCA3392C}" srcOrd="0" destOrd="0" presId="urn:microsoft.com/office/officeart/2005/8/layout/hProcess10"/>
    <dgm:cxn modelId="{22A71D80-AA9B-4616-A7AF-7278577D0141}" srcId="{EAE8BA91-976E-48F0-9655-1B4BB49502C2}" destId="{2D0A6D21-0158-4218-BD61-A598A881C38E}" srcOrd="1" destOrd="0" parTransId="{1D4195EA-5386-41C5-8ABF-951A2DCDD9AE}" sibTransId="{33EF2ECB-99F2-4073-A7F0-99ACF4CA6BBB}"/>
    <dgm:cxn modelId="{7DEBBC85-BC2B-46BF-806E-DBDE7F31D348}" type="presOf" srcId="{33EF2ECB-99F2-4073-A7F0-99ACF4CA6BBB}" destId="{605AFA88-D01B-4354-9BFC-8B5B027C6F5F}" srcOrd="0" destOrd="0" presId="urn:microsoft.com/office/officeart/2005/8/layout/hProcess10"/>
    <dgm:cxn modelId="{F5EA1E90-8006-4D53-A1C0-D958611651F3}" type="presOf" srcId="{2EFA7530-CA1C-45B3-8125-02FBC4C927DF}" destId="{4970E341-5177-4BA7-A17A-720E7FD28B13}" srcOrd="0" destOrd="3" presId="urn:microsoft.com/office/officeart/2005/8/layout/hProcess10"/>
    <dgm:cxn modelId="{E2673E90-5B88-49A6-A6A4-6759B79A02AE}" type="presOf" srcId="{33EF2ECB-99F2-4073-A7F0-99ACF4CA6BBB}" destId="{A1529D4D-CA04-43C0-859A-CF6F55C9A005}" srcOrd="1" destOrd="0" presId="urn:microsoft.com/office/officeart/2005/8/layout/hProcess10"/>
    <dgm:cxn modelId="{7C1EB996-77EF-4A78-9982-881FA5C4C842}" srcId="{EAE8BA91-976E-48F0-9655-1B4BB49502C2}" destId="{D957CDB9-21DF-472F-9B31-81D8B1773214}" srcOrd="0" destOrd="0" parTransId="{67A0FC51-6056-4B7A-BD7B-F6C6B9C75809}" sibTransId="{88DE073F-0539-43CD-9C47-E780E3F1F901}"/>
    <dgm:cxn modelId="{73605C9A-E348-4A0E-AAFF-B4CDABCB9654}" type="presOf" srcId="{83A1422A-66CC-4B88-A55F-04DC1E75EF95}" destId="{8985B5C1-64B0-4254-B7FA-6A51630B0CD9}" srcOrd="0" destOrd="2" presId="urn:microsoft.com/office/officeart/2005/8/layout/hProcess10"/>
    <dgm:cxn modelId="{7FE1DCA3-3F4A-4C26-92EA-0C0760E9820F}" type="presOf" srcId="{6CBDC36F-50C2-42D1-9151-A34001497707}" destId="{88856CE8-547A-487E-BBD6-AFABBCA3392C}" srcOrd="0" destOrd="1" presId="urn:microsoft.com/office/officeart/2005/8/layout/hProcess10"/>
    <dgm:cxn modelId="{E5C8F2A5-26A8-40E5-A87B-5415C3C7D491}" type="presOf" srcId="{8B455179-867F-48ED-8320-A2533F91A183}" destId="{4970E341-5177-4BA7-A17A-720E7FD28B13}" srcOrd="0" destOrd="0" presId="urn:microsoft.com/office/officeart/2005/8/layout/hProcess10"/>
    <dgm:cxn modelId="{2D1AF9AA-C435-42E7-B737-18AF02986ED1}" type="presOf" srcId="{EAE8BA91-976E-48F0-9655-1B4BB49502C2}" destId="{C29ABE7D-22BB-417F-84ED-924D0166ED0A}" srcOrd="0" destOrd="0" presId="urn:microsoft.com/office/officeart/2005/8/layout/hProcess10"/>
    <dgm:cxn modelId="{68FAFAAC-E151-4CA2-86B1-59ED68792FFD}" srcId="{D957CDB9-21DF-472F-9B31-81D8B1773214}" destId="{7C842111-7AF1-46E1-BBBD-D617E5EB4DAD}" srcOrd="0" destOrd="0" parTransId="{A8CA6995-23ED-4878-9B8F-A5F97CC57E92}" sibTransId="{4EC1F524-D78F-40E5-BC27-FB8ABE7D6EAB}"/>
    <dgm:cxn modelId="{7093EFAD-65F9-4C45-8906-01F943256BF7}" srcId="{8B455179-867F-48ED-8320-A2533F91A183}" destId="{520B7F38-4ABE-4F1E-973F-EE97F9C18131}" srcOrd="1" destOrd="0" parTransId="{54A75C6C-E118-4580-A0DF-14025715A08E}" sibTransId="{E103D04B-6C5B-4A9C-B219-5DA70CC2A4CB}"/>
    <dgm:cxn modelId="{2C8EBAAF-C3C0-4B90-AD0C-54AC109672DA}" srcId="{8B455179-867F-48ED-8320-A2533F91A183}" destId="{CBBAE54C-97D4-4B85-A689-CC1983FF15E6}" srcOrd="0" destOrd="0" parTransId="{B4A0974B-C32B-4736-8FD9-0E1C41D1F4F4}" sibTransId="{1C833329-791A-423E-8699-F7B8D65B8465}"/>
    <dgm:cxn modelId="{D03B07B1-0E0E-4F23-83AD-02D9537EE748}" type="presOf" srcId="{CBBAE54C-97D4-4B85-A689-CC1983FF15E6}" destId="{4970E341-5177-4BA7-A17A-720E7FD28B13}" srcOrd="0" destOrd="1" presId="urn:microsoft.com/office/officeart/2005/8/layout/hProcess10"/>
    <dgm:cxn modelId="{94FB34B8-9E09-4E9B-9F5C-8763FF536AD0}" srcId="{8B455179-867F-48ED-8320-A2533F91A183}" destId="{2EFA7530-CA1C-45B3-8125-02FBC4C927DF}" srcOrd="2" destOrd="0" parTransId="{39530A4B-D940-48B4-BE08-60991B827495}" sibTransId="{DA6BECB3-16C5-426A-BBF8-71775264D7B8}"/>
    <dgm:cxn modelId="{155435BC-D2B9-4EA1-89DE-6BF986D067C9}" type="presOf" srcId="{D957CDB9-21DF-472F-9B31-81D8B1773214}" destId="{8985B5C1-64B0-4254-B7FA-6A51630B0CD9}" srcOrd="0" destOrd="0" presId="urn:microsoft.com/office/officeart/2005/8/layout/hProcess10"/>
    <dgm:cxn modelId="{665AB5BC-3B2C-4CBB-8F91-16B9BBE22057}" type="presOf" srcId="{5BCEF487-CAF7-476D-9C32-7F4A31E3A214}" destId="{88856CE8-547A-487E-BBD6-AFABBCA3392C}" srcOrd="0" destOrd="2" presId="urn:microsoft.com/office/officeart/2005/8/layout/hProcess10"/>
    <dgm:cxn modelId="{140E89F5-E456-4335-B24F-9338E9713434}" srcId="{D957CDB9-21DF-472F-9B31-81D8B1773214}" destId="{83A1422A-66CC-4B88-A55F-04DC1E75EF95}" srcOrd="1" destOrd="0" parTransId="{F43AC846-0AD2-4F0B-896F-23A6C2BC77AB}" sibTransId="{9E276E50-DAC7-4769-BD40-9490D734F3CB}"/>
    <dgm:cxn modelId="{C8E333FF-149B-43E2-996F-778B11660A4E}" srcId="{2D0A6D21-0158-4218-BD61-A598A881C38E}" destId="{5BCEF487-CAF7-476D-9C32-7F4A31E3A214}" srcOrd="1" destOrd="0" parTransId="{361B0877-0BE6-4577-B4E0-0D6A243F5EEE}" sibTransId="{4A9EE718-1276-4B7D-A717-8620A44289A9}"/>
    <dgm:cxn modelId="{179B2470-FB74-4C62-AA39-3A60D030FC63}" type="presParOf" srcId="{C29ABE7D-22BB-417F-84ED-924D0166ED0A}" destId="{4E26E9E4-824D-4EC2-874F-1301AB1D9404}" srcOrd="0" destOrd="0" presId="urn:microsoft.com/office/officeart/2005/8/layout/hProcess10"/>
    <dgm:cxn modelId="{3B4B4B13-5F2C-4DF4-A4C5-26D1CC13641C}" type="presParOf" srcId="{4E26E9E4-824D-4EC2-874F-1301AB1D9404}" destId="{835834E0-83A6-427E-AC43-23CFA9F9D3E3}" srcOrd="0" destOrd="0" presId="urn:microsoft.com/office/officeart/2005/8/layout/hProcess10"/>
    <dgm:cxn modelId="{B27BDAC3-3E3B-49FE-A425-35FE3861DAC7}" type="presParOf" srcId="{4E26E9E4-824D-4EC2-874F-1301AB1D9404}" destId="{8985B5C1-64B0-4254-B7FA-6A51630B0CD9}" srcOrd="1" destOrd="0" presId="urn:microsoft.com/office/officeart/2005/8/layout/hProcess10"/>
    <dgm:cxn modelId="{307CDCD3-8CBD-433B-B50F-E22452CCA606}" type="presParOf" srcId="{C29ABE7D-22BB-417F-84ED-924D0166ED0A}" destId="{A6B3D434-3CAE-48DA-B7E0-48F1423AC871}" srcOrd="1" destOrd="0" presId="urn:microsoft.com/office/officeart/2005/8/layout/hProcess10"/>
    <dgm:cxn modelId="{7A51FE1E-D30A-40FA-A43A-D968C1471439}" type="presParOf" srcId="{A6B3D434-3CAE-48DA-B7E0-48F1423AC871}" destId="{A89EE760-36D6-4617-9D44-59A4A1532A70}" srcOrd="0" destOrd="0" presId="urn:microsoft.com/office/officeart/2005/8/layout/hProcess10"/>
    <dgm:cxn modelId="{3758CA67-82F5-4BD1-B8BF-13E49D3D7B8E}" type="presParOf" srcId="{C29ABE7D-22BB-417F-84ED-924D0166ED0A}" destId="{040D2383-943A-4EC6-962C-84AF86B75DF1}" srcOrd="2" destOrd="0" presId="urn:microsoft.com/office/officeart/2005/8/layout/hProcess10"/>
    <dgm:cxn modelId="{EEF447D6-9D0F-4DAA-945C-BDEFBCE56785}" type="presParOf" srcId="{040D2383-943A-4EC6-962C-84AF86B75DF1}" destId="{54FB3163-CAB6-4F4F-93C8-5FC36F102400}" srcOrd="0" destOrd="0" presId="urn:microsoft.com/office/officeart/2005/8/layout/hProcess10"/>
    <dgm:cxn modelId="{F68DE4BB-5121-4E45-B7FD-945E90F751CE}" type="presParOf" srcId="{040D2383-943A-4EC6-962C-84AF86B75DF1}" destId="{88856CE8-547A-487E-BBD6-AFABBCA3392C}" srcOrd="1" destOrd="0" presId="urn:microsoft.com/office/officeart/2005/8/layout/hProcess10"/>
    <dgm:cxn modelId="{576FF6A9-64EB-432A-A659-BEF130C0B860}" type="presParOf" srcId="{C29ABE7D-22BB-417F-84ED-924D0166ED0A}" destId="{605AFA88-D01B-4354-9BFC-8B5B027C6F5F}" srcOrd="3" destOrd="0" presId="urn:microsoft.com/office/officeart/2005/8/layout/hProcess10"/>
    <dgm:cxn modelId="{4639FD1C-B0DB-4DD9-AC60-E92B4FBB6195}" type="presParOf" srcId="{605AFA88-D01B-4354-9BFC-8B5B027C6F5F}" destId="{A1529D4D-CA04-43C0-859A-CF6F55C9A005}" srcOrd="0" destOrd="0" presId="urn:microsoft.com/office/officeart/2005/8/layout/hProcess10"/>
    <dgm:cxn modelId="{D4B8706A-41B4-4DD6-8B79-156A7FE1A1BC}" type="presParOf" srcId="{C29ABE7D-22BB-417F-84ED-924D0166ED0A}" destId="{F295A4E1-16F5-4F24-9E33-F2A909FF7853}" srcOrd="4" destOrd="0" presId="urn:microsoft.com/office/officeart/2005/8/layout/hProcess10"/>
    <dgm:cxn modelId="{158907D2-E3FF-4248-927F-75F31D76830C}" type="presParOf" srcId="{F295A4E1-16F5-4F24-9E33-F2A909FF7853}" destId="{9B1C5E01-0354-4B12-9880-3A5053B5EB07}" srcOrd="0" destOrd="0" presId="urn:microsoft.com/office/officeart/2005/8/layout/hProcess10"/>
    <dgm:cxn modelId="{EC61A7AD-E40B-472D-91F1-9572C0C993C6}" type="presParOf" srcId="{F295A4E1-16F5-4F24-9E33-F2A909FF7853}" destId="{4970E341-5177-4BA7-A17A-720E7FD28B1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AD21DA-942B-43D2-B56E-5C279ADBDEF8}" type="doc">
      <dgm:prSet loTypeId="urn:microsoft.com/office/officeart/2005/8/layout/hierarchy2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6885F71-C15A-40F8-98C4-33CC248AF3A0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Programme Java</a:t>
          </a:r>
        </a:p>
      </dgm:t>
    </dgm:pt>
    <dgm:pt modelId="{269CB9C0-7D2E-4A9D-8806-98160CAE68A9}" type="parTrans" cxnId="{13C834FE-2690-4662-9F3A-68D77C246000}">
      <dgm:prSet/>
      <dgm:spPr/>
      <dgm:t>
        <a:bodyPr/>
        <a:lstStyle/>
        <a:p>
          <a:endParaRPr lang="fr-FR"/>
        </a:p>
      </dgm:t>
    </dgm:pt>
    <dgm:pt modelId="{8D88BB96-0DA4-4EC8-8803-25F56769F0F1}" type="sibTrans" cxnId="{13C834FE-2690-4662-9F3A-68D77C246000}">
      <dgm:prSet/>
      <dgm:spPr/>
      <dgm:t>
        <a:bodyPr/>
        <a:lstStyle/>
        <a:p>
          <a:endParaRPr lang="fr-FR"/>
        </a:p>
      </dgm:t>
    </dgm:pt>
    <dgm:pt modelId="{7A9858BA-EA4A-45BA-BE6F-9E702F539689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Code source</a:t>
          </a:r>
        </a:p>
      </dgm:t>
    </dgm:pt>
    <dgm:pt modelId="{DE2C2F35-17EF-41BE-8D5B-837338909383}" type="parTrans" cxnId="{E8304C7E-F5B7-423A-BED8-60A9492AF822}">
      <dgm:prSet/>
      <dgm:spPr/>
      <dgm:t>
        <a:bodyPr/>
        <a:lstStyle/>
        <a:p>
          <a:endParaRPr lang="fr-FR"/>
        </a:p>
      </dgm:t>
    </dgm:pt>
    <dgm:pt modelId="{A262925C-78F3-41B2-B172-C5C85122D678}" type="sibTrans" cxnId="{E8304C7E-F5B7-423A-BED8-60A9492AF822}">
      <dgm:prSet/>
      <dgm:spPr/>
      <dgm:t>
        <a:bodyPr/>
        <a:lstStyle/>
        <a:p>
          <a:endParaRPr lang="fr-FR"/>
        </a:p>
      </dgm:t>
    </dgm:pt>
    <dgm:pt modelId="{5B83CB79-52C0-4334-91BE-1B02441A350A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.java</a:t>
          </a:r>
        </a:p>
      </dgm:t>
    </dgm:pt>
    <dgm:pt modelId="{4E392908-A9F4-4B50-9971-B991DEEAE8F2}" type="parTrans" cxnId="{EC728CBD-825C-4930-81D5-D07097D1148A}">
      <dgm:prSet/>
      <dgm:spPr/>
      <dgm:t>
        <a:bodyPr/>
        <a:lstStyle/>
        <a:p>
          <a:endParaRPr lang="fr-FR"/>
        </a:p>
      </dgm:t>
    </dgm:pt>
    <dgm:pt modelId="{0345E345-2B37-4826-97AA-0FD3B7D03DC7}" type="sibTrans" cxnId="{EC728CBD-825C-4930-81D5-D07097D1148A}">
      <dgm:prSet/>
      <dgm:spPr/>
      <dgm:t>
        <a:bodyPr/>
        <a:lstStyle/>
        <a:p>
          <a:endParaRPr lang="fr-FR"/>
        </a:p>
      </dgm:t>
    </dgm:pt>
    <dgm:pt modelId="{D2294F9A-27B4-4AB1-89FC-0E35D7D33D7E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Compilation en bytecode</a:t>
          </a:r>
        </a:p>
      </dgm:t>
    </dgm:pt>
    <dgm:pt modelId="{56FD24C2-00F0-4F39-8AC3-9A85BC24DA50}" type="parTrans" cxnId="{79639CAD-E0FB-4C34-81E3-FFCA65EA1B11}">
      <dgm:prSet/>
      <dgm:spPr/>
      <dgm:t>
        <a:bodyPr/>
        <a:lstStyle/>
        <a:p>
          <a:endParaRPr lang="fr-FR"/>
        </a:p>
      </dgm:t>
    </dgm:pt>
    <dgm:pt modelId="{C5FEDF44-480B-4D3F-AE85-F5DDC7926A1F}" type="sibTrans" cxnId="{79639CAD-E0FB-4C34-81E3-FFCA65EA1B11}">
      <dgm:prSet/>
      <dgm:spPr/>
      <dgm:t>
        <a:bodyPr/>
        <a:lstStyle/>
        <a:p>
          <a:endParaRPr lang="fr-FR"/>
        </a:p>
      </dgm:t>
    </dgm:pt>
    <dgm:pt modelId="{A273CC46-B61B-4AB3-8B34-404E6E5F9951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.class</a:t>
          </a:r>
        </a:p>
      </dgm:t>
    </dgm:pt>
    <dgm:pt modelId="{926E2CE1-621B-4AE0-8E53-7719A0012891}" type="parTrans" cxnId="{D946E585-5CEC-4500-9319-5670B81FBA76}">
      <dgm:prSet/>
      <dgm:spPr/>
      <dgm:t>
        <a:bodyPr/>
        <a:lstStyle/>
        <a:p>
          <a:endParaRPr lang="fr-FR"/>
        </a:p>
      </dgm:t>
    </dgm:pt>
    <dgm:pt modelId="{C38F8EDD-A8D0-4537-8152-332C133BE7C1}" type="sibTrans" cxnId="{D946E585-5CEC-4500-9319-5670B81FBA76}">
      <dgm:prSet/>
      <dgm:spPr/>
      <dgm:t>
        <a:bodyPr/>
        <a:lstStyle/>
        <a:p>
          <a:endParaRPr lang="fr-FR"/>
        </a:p>
      </dgm:t>
    </dgm:pt>
    <dgm:pt modelId="{261F1D92-D4EB-4438-AAC2-7F580E226191}" type="pres">
      <dgm:prSet presAssocID="{B8AD21DA-942B-43D2-B56E-5C279ADBDEF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D1BCFF-952C-4FF8-8D84-51C6BC67B44D}" type="pres">
      <dgm:prSet presAssocID="{66885F71-C15A-40F8-98C4-33CC248AF3A0}" presName="root1" presStyleCnt="0"/>
      <dgm:spPr/>
    </dgm:pt>
    <dgm:pt modelId="{715E9708-9977-486B-BF7D-BFE4E89AC05F}" type="pres">
      <dgm:prSet presAssocID="{66885F71-C15A-40F8-98C4-33CC248AF3A0}" presName="LevelOneTextNode" presStyleLbl="node0" presStyleIdx="0" presStyleCnt="1">
        <dgm:presLayoutVars>
          <dgm:chPref val="3"/>
        </dgm:presLayoutVars>
      </dgm:prSet>
      <dgm:spPr/>
    </dgm:pt>
    <dgm:pt modelId="{DFCC7DBB-4C4E-4E65-BA5A-59E46910E857}" type="pres">
      <dgm:prSet presAssocID="{66885F71-C15A-40F8-98C4-33CC248AF3A0}" presName="level2hierChild" presStyleCnt="0"/>
      <dgm:spPr/>
    </dgm:pt>
    <dgm:pt modelId="{3D721193-4EC8-4205-8854-BF367B53EF64}" type="pres">
      <dgm:prSet presAssocID="{DE2C2F35-17EF-41BE-8D5B-837338909383}" presName="conn2-1" presStyleLbl="parChTrans1D2" presStyleIdx="0" presStyleCnt="2"/>
      <dgm:spPr/>
    </dgm:pt>
    <dgm:pt modelId="{C15E7FC7-153F-4EC6-B010-B7F777921E6B}" type="pres">
      <dgm:prSet presAssocID="{DE2C2F35-17EF-41BE-8D5B-837338909383}" presName="connTx" presStyleLbl="parChTrans1D2" presStyleIdx="0" presStyleCnt="2"/>
      <dgm:spPr/>
    </dgm:pt>
    <dgm:pt modelId="{C3B8AC27-DE4F-41D2-B3B6-09C91C5350BE}" type="pres">
      <dgm:prSet presAssocID="{7A9858BA-EA4A-45BA-BE6F-9E702F539689}" presName="root2" presStyleCnt="0"/>
      <dgm:spPr/>
    </dgm:pt>
    <dgm:pt modelId="{6017485E-61F6-475A-8CAB-7EC2109CCA3F}" type="pres">
      <dgm:prSet presAssocID="{7A9858BA-EA4A-45BA-BE6F-9E702F539689}" presName="LevelTwoTextNode" presStyleLbl="node2" presStyleIdx="0" presStyleCnt="2">
        <dgm:presLayoutVars>
          <dgm:chPref val="3"/>
        </dgm:presLayoutVars>
      </dgm:prSet>
      <dgm:spPr/>
    </dgm:pt>
    <dgm:pt modelId="{73DFF547-E4E6-4BF2-9C11-DBA9C2A8066F}" type="pres">
      <dgm:prSet presAssocID="{7A9858BA-EA4A-45BA-BE6F-9E702F539689}" presName="level3hierChild" presStyleCnt="0"/>
      <dgm:spPr/>
    </dgm:pt>
    <dgm:pt modelId="{AD75A646-F6A7-49CE-9D8E-882811363414}" type="pres">
      <dgm:prSet presAssocID="{4E392908-A9F4-4B50-9971-B991DEEAE8F2}" presName="conn2-1" presStyleLbl="parChTrans1D3" presStyleIdx="0" presStyleCnt="2"/>
      <dgm:spPr/>
    </dgm:pt>
    <dgm:pt modelId="{DFD14DC8-2EA3-4759-9246-9DED91703D74}" type="pres">
      <dgm:prSet presAssocID="{4E392908-A9F4-4B50-9971-B991DEEAE8F2}" presName="connTx" presStyleLbl="parChTrans1D3" presStyleIdx="0" presStyleCnt="2"/>
      <dgm:spPr/>
    </dgm:pt>
    <dgm:pt modelId="{92157D24-21AB-4EA5-ABB7-742F85E39D07}" type="pres">
      <dgm:prSet presAssocID="{5B83CB79-52C0-4334-91BE-1B02441A350A}" presName="root2" presStyleCnt="0"/>
      <dgm:spPr/>
    </dgm:pt>
    <dgm:pt modelId="{F1B8820E-08F3-4E63-BE86-72BAA71E18B1}" type="pres">
      <dgm:prSet presAssocID="{5B83CB79-52C0-4334-91BE-1B02441A350A}" presName="LevelTwoTextNode" presStyleLbl="node3" presStyleIdx="0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E7AFF429-CA3B-43BF-B113-16833C4579C1}" type="pres">
      <dgm:prSet presAssocID="{5B83CB79-52C0-4334-91BE-1B02441A350A}" presName="level3hierChild" presStyleCnt="0"/>
      <dgm:spPr/>
    </dgm:pt>
    <dgm:pt modelId="{51F73034-FD5B-40CC-8650-29375D3EF6A6}" type="pres">
      <dgm:prSet presAssocID="{56FD24C2-00F0-4F39-8AC3-9A85BC24DA50}" presName="conn2-1" presStyleLbl="parChTrans1D2" presStyleIdx="1" presStyleCnt="2"/>
      <dgm:spPr/>
    </dgm:pt>
    <dgm:pt modelId="{C783F197-BF06-480B-98DE-762707341E78}" type="pres">
      <dgm:prSet presAssocID="{56FD24C2-00F0-4F39-8AC3-9A85BC24DA50}" presName="connTx" presStyleLbl="parChTrans1D2" presStyleIdx="1" presStyleCnt="2"/>
      <dgm:spPr/>
    </dgm:pt>
    <dgm:pt modelId="{8D108936-2306-4457-97FD-D2DA6AECD07E}" type="pres">
      <dgm:prSet presAssocID="{D2294F9A-27B4-4AB1-89FC-0E35D7D33D7E}" presName="root2" presStyleCnt="0"/>
      <dgm:spPr/>
    </dgm:pt>
    <dgm:pt modelId="{CF7D34FD-0054-4E7F-9C95-3237018731EA}" type="pres">
      <dgm:prSet presAssocID="{D2294F9A-27B4-4AB1-89FC-0E35D7D33D7E}" presName="LevelTwoTextNode" presStyleLbl="node2" presStyleIdx="1" presStyleCnt="2">
        <dgm:presLayoutVars>
          <dgm:chPref val="3"/>
        </dgm:presLayoutVars>
      </dgm:prSet>
      <dgm:spPr/>
    </dgm:pt>
    <dgm:pt modelId="{633C33E3-7CEE-4B3A-B87F-1FD5B62AF64A}" type="pres">
      <dgm:prSet presAssocID="{D2294F9A-27B4-4AB1-89FC-0E35D7D33D7E}" presName="level3hierChild" presStyleCnt="0"/>
      <dgm:spPr/>
    </dgm:pt>
    <dgm:pt modelId="{7398701F-40C6-4DB7-9CC6-50975269EB6E}" type="pres">
      <dgm:prSet presAssocID="{926E2CE1-621B-4AE0-8E53-7719A0012891}" presName="conn2-1" presStyleLbl="parChTrans1D3" presStyleIdx="1" presStyleCnt="2"/>
      <dgm:spPr/>
    </dgm:pt>
    <dgm:pt modelId="{DA85A52F-4F19-42AF-8AA4-7FC203BDCCD1}" type="pres">
      <dgm:prSet presAssocID="{926E2CE1-621B-4AE0-8E53-7719A0012891}" presName="connTx" presStyleLbl="parChTrans1D3" presStyleIdx="1" presStyleCnt="2"/>
      <dgm:spPr/>
    </dgm:pt>
    <dgm:pt modelId="{A0FD50FE-C585-414B-B4B6-56F97B9828E8}" type="pres">
      <dgm:prSet presAssocID="{A273CC46-B61B-4AB3-8B34-404E6E5F9951}" presName="root2" presStyleCnt="0"/>
      <dgm:spPr/>
    </dgm:pt>
    <dgm:pt modelId="{E1E5A48A-4C8B-42C1-B039-E1FE46C80EE9}" type="pres">
      <dgm:prSet presAssocID="{A273CC46-B61B-4AB3-8B34-404E6E5F9951}" presName="LevelTwoTextNode" presStyleLbl="node3" presStyleIdx="1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03344257-C0AE-4CF6-BA9A-EA3BE1D657B0}" type="pres">
      <dgm:prSet presAssocID="{A273CC46-B61B-4AB3-8B34-404E6E5F9951}" presName="level3hierChild" presStyleCnt="0"/>
      <dgm:spPr/>
    </dgm:pt>
  </dgm:ptLst>
  <dgm:cxnLst>
    <dgm:cxn modelId="{C62B8315-11F7-42BC-A6EE-F042DBAAD0E1}" type="presOf" srcId="{66885F71-C15A-40F8-98C4-33CC248AF3A0}" destId="{715E9708-9977-486B-BF7D-BFE4E89AC05F}" srcOrd="0" destOrd="0" presId="urn:microsoft.com/office/officeart/2005/8/layout/hierarchy2"/>
    <dgm:cxn modelId="{3B70A737-A144-4F32-80AD-5C33408B2B30}" type="presOf" srcId="{56FD24C2-00F0-4F39-8AC3-9A85BC24DA50}" destId="{51F73034-FD5B-40CC-8650-29375D3EF6A6}" srcOrd="0" destOrd="0" presId="urn:microsoft.com/office/officeart/2005/8/layout/hierarchy2"/>
    <dgm:cxn modelId="{4C6A1D65-421E-4279-8205-4DBD5898765D}" type="presOf" srcId="{5B83CB79-52C0-4334-91BE-1B02441A350A}" destId="{F1B8820E-08F3-4E63-BE86-72BAA71E18B1}" srcOrd="0" destOrd="0" presId="urn:microsoft.com/office/officeart/2005/8/layout/hierarchy2"/>
    <dgm:cxn modelId="{6A745D77-B013-4094-9948-C55E8F093DBD}" type="presOf" srcId="{926E2CE1-621B-4AE0-8E53-7719A0012891}" destId="{DA85A52F-4F19-42AF-8AA4-7FC203BDCCD1}" srcOrd="1" destOrd="0" presId="urn:microsoft.com/office/officeart/2005/8/layout/hierarchy2"/>
    <dgm:cxn modelId="{758C897D-E61F-4F8E-A587-24B0698EAB04}" type="presOf" srcId="{DE2C2F35-17EF-41BE-8D5B-837338909383}" destId="{C15E7FC7-153F-4EC6-B010-B7F777921E6B}" srcOrd="1" destOrd="0" presId="urn:microsoft.com/office/officeart/2005/8/layout/hierarchy2"/>
    <dgm:cxn modelId="{E8304C7E-F5B7-423A-BED8-60A9492AF822}" srcId="{66885F71-C15A-40F8-98C4-33CC248AF3A0}" destId="{7A9858BA-EA4A-45BA-BE6F-9E702F539689}" srcOrd="0" destOrd="0" parTransId="{DE2C2F35-17EF-41BE-8D5B-837338909383}" sibTransId="{A262925C-78F3-41B2-B172-C5C85122D678}"/>
    <dgm:cxn modelId="{D946E585-5CEC-4500-9319-5670B81FBA76}" srcId="{D2294F9A-27B4-4AB1-89FC-0E35D7D33D7E}" destId="{A273CC46-B61B-4AB3-8B34-404E6E5F9951}" srcOrd="0" destOrd="0" parTransId="{926E2CE1-621B-4AE0-8E53-7719A0012891}" sibTransId="{C38F8EDD-A8D0-4537-8152-332C133BE7C1}"/>
    <dgm:cxn modelId="{269DB38A-794B-4441-A9D9-39E98318FCE7}" type="presOf" srcId="{56FD24C2-00F0-4F39-8AC3-9A85BC24DA50}" destId="{C783F197-BF06-480B-98DE-762707341E78}" srcOrd="1" destOrd="0" presId="urn:microsoft.com/office/officeart/2005/8/layout/hierarchy2"/>
    <dgm:cxn modelId="{57896A97-0249-4A11-AFCB-4C614E75B1EE}" type="presOf" srcId="{4E392908-A9F4-4B50-9971-B991DEEAE8F2}" destId="{DFD14DC8-2EA3-4759-9246-9DED91703D74}" srcOrd="1" destOrd="0" presId="urn:microsoft.com/office/officeart/2005/8/layout/hierarchy2"/>
    <dgm:cxn modelId="{79639CAD-E0FB-4C34-81E3-FFCA65EA1B11}" srcId="{66885F71-C15A-40F8-98C4-33CC248AF3A0}" destId="{D2294F9A-27B4-4AB1-89FC-0E35D7D33D7E}" srcOrd="1" destOrd="0" parTransId="{56FD24C2-00F0-4F39-8AC3-9A85BC24DA50}" sibTransId="{C5FEDF44-480B-4D3F-AE85-F5DDC7926A1F}"/>
    <dgm:cxn modelId="{7BE1BFB0-5265-45E2-B50C-CAE95011297F}" type="presOf" srcId="{926E2CE1-621B-4AE0-8E53-7719A0012891}" destId="{7398701F-40C6-4DB7-9CC6-50975269EB6E}" srcOrd="0" destOrd="0" presId="urn:microsoft.com/office/officeart/2005/8/layout/hierarchy2"/>
    <dgm:cxn modelId="{FAD6B3BA-1DD0-4221-983A-EA26F50166D3}" type="presOf" srcId="{B8AD21DA-942B-43D2-B56E-5C279ADBDEF8}" destId="{261F1D92-D4EB-4438-AAC2-7F580E226191}" srcOrd="0" destOrd="0" presId="urn:microsoft.com/office/officeart/2005/8/layout/hierarchy2"/>
    <dgm:cxn modelId="{EC728CBD-825C-4930-81D5-D07097D1148A}" srcId="{7A9858BA-EA4A-45BA-BE6F-9E702F539689}" destId="{5B83CB79-52C0-4334-91BE-1B02441A350A}" srcOrd="0" destOrd="0" parTransId="{4E392908-A9F4-4B50-9971-B991DEEAE8F2}" sibTransId="{0345E345-2B37-4826-97AA-0FD3B7D03DC7}"/>
    <dgm:cxn modelId="{D7A5FEC1-2476-4003-A9C1-DB2EBD6CF524}" type="presOf" srcId="{D2294F9A-27B4-4AB1-89FC-0E35D7D33D7E}" destId="{CF7D34FD-0054-4E7F-9C95-3237018731EA}" srcOrd="0" destOrd="0" presId="urn:microsoft.com/office/officeart/2005/8/layout/hierarchy2"/>
    <dgm:cxn modelId="{178635C7-77A3-46C7-8EC5-0397B96564C1}" type="presOf" srcId="{7A9858BA-EA4A-45BA-BE6F-9E702F539689}" destId="{6017485E-61F6-475A-8CAB-7EC2109CCA3F}" srcOrd="0" destOrd="0" presId="urn:microsoft.com/office/officeart/2005/8/layout/hierarchy2"/>
    <dgm:cxn modelId="{2505C0C9-9B95-405F-A65A-49059EBD14AC}" type="presOf" srcId="{4E392908-A9F4-4B50-9971-B991DEEAE8F2}" destId="{AD75A646-F6A7-49CE-9D8E-882811363414}" srcOrd="0" destOrd="0" presId="urn:microsoft.com/office/officeart/2005/8/layout/hierarchy2"/>
    <dgm:cxn modelId="{2DF354CD-9AF5-4210-A284-EBF291724F42}" type="presOf" srcId="{DE2C2F35-17EF-41BE-8D5B-837338909383}" destId="{3D721193-4EC8-4205-8854-BF367B53EF64}" srcOrd="0" destOrd="0" presId="urn:microsoft.com/office/officeart/2005/8/layout/hierarchy2"/>
    <dgm:cxn modelId="{4A4FA3FC-F44E-462E-9731-F2C70CFF27FC}" type="presOf" srcId="{A273CC46-B61B-4AB3-8B34-404E6E5F9951}" destId="{E1E5A48A-4C8B-42C1-B039-E1FE46C80EE9}" srcOrd="0" destOrd="0" presId="urn:microsoft.com/office/officeart/2005/8/layout/hierarchy2"/>
    <dgm:cxn modelId="{13C834FE-2690-4662-9F3A-68D77C246000}" srcId="{B8AD21DA-942B-43D2-B56E-5C279ADBDEF8}" destId="{66885F71-C15A-40F8-98C4-33CC248AF3A0}" srcOrd="0" destOrd="0" parTransId="{269CB9C0-7D2E-4A9D-8806-98160CAE68A9}" sibTransId="{8D88BB96-0DA4-4EC8-8803-25F56769F0F1}"/>
    <dgm:cxn modelId="{BA15365C-7DBE-47A7-8513-03015FD26F07}" type="presParOf" srcId="{261F1D92-D4EB-4438-AAC2-7F580E226191}" destId="{B4D1BCFF-952C-4FF8-8D84-51C6BC67B44D}" srcOrd="0" destOrd="0" presId="urn:microsoft.com/office/officeart/2005/8/layout/hierarchy2"/>
    <dgm:cxn modelId="{E1859D42-A34A-45F6-8BBE-BF327E93EC25}" type="presParOf" srcId="{B4D1BCFF-952C-4FF8-8D84-51C6BC67B44D}" destId="{715E9708-9977-486B-BF7D-BFE4E89AC05F}" srcOrd="0" destOrd="0" presId="urn:microsoft.com/office/officeart/2005/8/layout/hierarchy2"/>
    <dgm:cxn modelId="{A5849EF5-2EA5-4DDD-8952-DD763D5CA178}" type="presParOf" srcId="{B4D1BCFF-952C-4FF8-8D84-51C6BC67B44D}" destId="{DFCC7DBB-4C4E-4E65-BA5A-59E46910E857}" srcOrd="1" destOrd="0" presId="urn:microsoft.com/office/officeart/2005/8/layout/hierarchy2"/>
    <dgm:cxn modelId="{0DEB36EB-2F26-40C5-BA06-39023A80C7D0}" type="presParOf" srcId="{DFCC7DBB-4C4E-4E65-BA5A-59E46910E857}" destId="{3D721193-4EC8-4205-8854-BF367B53EF64}" srcOrd="0" destOrd="0" presId="urn:microsoft.com/office/officeart/2005/8/layout/hierarchy2"/>
    <dgm:cxn modelId="{886D4F6F-CEE5-47DD-9E72-F1C13DF01C35}" type="presParOf" srcId="{3D721193-4EC8-4205-8854-BF367B53EF64}" destId="{C15E7FC7-153F-4EC6-B010-B7F777921E6B}" srcOrd="0" destOrd="0" presId="urn:microsoft.com/office/officeart/2005/8/layout/hierarchy2"/>
    <dgm:cxn modelId="{E43E795B-B9CF-4223-994E-6CCA84A6C0A7}" type="presParOf" srcId="{DFCC7DBB-4C4E-4E65-BA5A-59E46910E857}" destId="{C3B8AC27-DE4F-41D2-B3B6-09C91C5350BE}" srcOrd="1" destOrd="0" presId="urn:microsoft.com/office/officeart/2005/8/layout/hierarchy2"/>
    <dgm:cxn modelId="{3C6D66D0-2DF1-4FF4-8046-860035C08A77}" type="presParOf" srcId="{C3B8AC27-DE4F-41D2-B3B6-09C91C5350BE}" destId="{6017485E-61F6-475A-8CAB-7EC2109CCA3F}" srcOrd="0" destOrd="0" presId="urn:microsoft.com/office/officeart/2005/8/layout/hierarchy2"/>
    <dgm:cxn modelId="{2F1200A5-9036-4A1C-A6BB-5F1AE9D9C37A}" type="presParOf" srcId="{C3B8AC27-DE4F-41D2-B3B6-09C91C5350BE}" destId="{73DFF547-E4E6-4BF2-9C11-DBA9C2A8066F}" srcOrd="1" destOrd="0" presId="urn:microsoft.com/office/officeart/2005/8/layout/hierarchy2"/>
    <dgm:cxn modelId="{3911C8A0-343B-478D-8D62-4646BA9C4068}" type="presParOf" srcId="{73DFF547-E4E6-4BF2-9C11-DBA9C2A8066F}" destId="{AD75A646-F6A7-49CE-9D8E-882811363414}" srcOrd="0" destOrd="0" presId="urn:microsoft.com/office/officeart/2005/8/layout/hierarchy2"/>
    <dgm:cxn modelId="{B07C3B9C-7CDB-4702-B825-B91DF2F0E428}" type="presParOf" srcId="{AD75A646-F6A7-49CE-9D8E-882811363414}" destId="{DFD14DC8-2EA3-4759-9246-9DED91703D74}" srcOrd="0" destOrd="0" presId="urn:microsoft.com/office/officeart/2005/8/layout/hierarchy2"/>
    <dgm:cxn modelId="{D2D88001-55A1-4F9C-B73A-2ACC09A6E217}" type="presParOf" srcId="{73DFF547-E4E6-4BF2-9C11-DBA9C2A8066F}" destId="{92157D24-21AB-4EA5-ABB7-742F85E39D07}" srcOrd="1" destOrd="0" presId="urn:microsoft.com/office/officeart/2005/8/layout/hierarchy2"/>
    <dgm:cxn modelId="{94215829-5852-4FB9-AB44-8BE521C25378}" type="presParOf" srcId="{92157D24-21AB-4EA5-ABB7-742F85E39D07}" destId="{F1B8820E-08F3-4E63-BE86-72BAA71E18B1}" srcOrd="0" destOrd="0" presId="urn:microsoft.com/office/officeart/2005/8/layout/hierarchy2"/>
    <dgm:cxn modelId="{E94D8B79-75E7-4115-BE9A-0786E51D03A1}" type="presParOf" srcId="{92157D24-21AB-4EA5-ABB7-742F85E39D07}" destId="{E7AFF429-CA3B-43BF-B113-16833C4579C1}" srcOrd="1" destOrd="0" presId="urn:microsoft.com/office/officeart/2005/8/layout/hierarchy2"/>
    <dgm:cxn modelId="{41042465-1DD2-403A-9A91-22B90737BDC2}" type="presParOf" srcId="{DFCC7DBB-4C4E-4E65-BA5A-59E46910E857}" destId="{51F73034-FD5B-40CC-8650-29375D3EF6A6}" srcOrd="2" destOrd="0" presId="urn:microsoft.com/office/officeart/2005/8/layout/hierarchy2"/>
    <dgm:cxn modelId="{EC845876-6E1D-405F-9573-AFDBB1881518}" type="presParOf" srcId="{51F73034-FD5B-40CC-8650-29375D3EF6A6}" destId="{C783F197-BF06-480B-98DE-762707341E78}" srcOrd="0" destOrd="0" presId="urn:microsoft.com/office/officeart/2005/8/layout/hierarchy2"/>
    <dgm:cxn modelId="{3E51E6BB-00B2-4544-AF79-2427E2F756E9}" type="presParOf" srcId="{DFCC7DBB-4C4E-4E65-BA5A-59E46910E857}" destId="{8D108936-2306-4457-97FD-D2DA6AECD07E}" srcOrd="3" destOrd="0" presId="urn:microsoft.com/office/officeart/2005/8/layout/hierarchy2"/>
    <dgm:cxn modelId="{BBCE1DB3-C4E3-4A09-978D-65DA890B2B5E}" type="presParOf" srcId="{8D108936-2306-4457-97FD-D2DA6AECD07E}" destId="{CF7D34FD-0054-4E7F-9C95-3237018731EA}" srcOrd="0" destOrd="0" presId="urn:microsoft.com/office/officeart/2005/8/layout/hierarchy2"/>
    <dgm:cxn modelId="{8DC981FD-EC56-4489-B640-DD5D8A0E22EB}" type="presParOf" srcId="{8D108936-2306-4457-97FD-D2DA6AECD07E}" destId="{633C33E3-7CEE-4B3A-B87F-1FD5B62AF64A}" srcOrd="1" destOrd="0" presId="urn:microsoft.com/office/officeart/2005/8/layout/hierarchy2"/>
    <dgm:cxn modelId="{247862CB-C171-479C-8666-6836CE867BAB}" type="presParOf" srcId="{633C33E3-7CEE-4B3A-B87F-1FD5B62AF64A}" destId="{7398701F-40C6-4DB7-9CC6-50975269EB6E}" srcOrd="0" destOrd="0" presId="urn:microsoft.com/office/officeart/2005/8/layout/hierarchy2"/>
    <dgm:cxn modelId="{1ADA0A43-EFF7-4D8A-A7DA-EB6345CFC4A5}" type="presParOf" srcId="{7398701F-40C6-4DB7-9CC6-50975269EB6E}" destId="{DA85A52F-4F19-42AF-8AA4-7FC203BDCCD1}" srcOrd="0" destOrd="0" presId="urn:microsoft.com/office/officeart/2005/8/layout/hierarchy2"/>
    <dgm:cxn modelId="{2E16C146-E92E-4ADC-A97B-EB7A1894ED36}" type="presParOf" srcId="{633C33E3-7CEE-4B3A-B87F-1FD5B62AF64A}" destId="{A0FD50FE-C585-414B-B4B6-56F97B9828E8}" srcOrd="1" destOrd="0" presId="urn:microsoft.com/office/officeart/2005/8/layout/hierarchy2"/>
    <dgm:cxn modelId="{11345188-E02A-4694-BC86-9FFCA15E5974}" type="presParOf" srcId="{A0FD50FE-C585-414B-B4B6-56F97B9828E8}" destId="{E1E5A48A-4C8B-42C1-B039-E1FE46C80EE9}" srcOrd="0" destOrd="0" presId="urn:microsoft.com/office/officeart/2005/8/layout/hierarchy2"/>
    <dgm:cxn modelId="{BBF112C6-35A3-4646-8701-B98B0219F8E5}" type="presParOf" srcId="{A0FD50FE-C585-414B-B4B6-56F97B9828E8}" destId="{03344257-C0AE-4CF6-BA9A-EA3BE1D657B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20B79-831C-48E5-8C91-4060B836674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EB6AA1-EA8B-4170-B9A7-5BED5DF721D1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400" b="1" dirty="0"/>
            <a:t>Compilateur</a:t>
          </a:r>
          <a:endParaRPr lang="fr-FR" sz="2000" b="1" dirty="0"/>
        </a:p>
      </dgm:t>
    </dgm:pt>
    <dgm:pt modelId="{8DC669D4-17FA-40E3-A370-D20FE28F769D}" type="parTrans" cxnId="{07BD9A70-5718-48AE-95F5-1A6A92A11E4A}">
      <dgm:prSet/>
      <dgm:spPr/>
      <dgm:t>
        <a:bodyPr/>
        <a:lstStyle/>
        <a:p>
          <a:endParaRPr lang="fr-FR"/>
        </a:p>
      </dgm:t>
    </dgm:pt>
    <dgm:pt modelId="{07BFC276-E362-41D7-B9D8-49B76FEE9077}" type="sibTrans" cxnId="{07BD9A70-5718-48AE-95F5-1A6A92A11E4A}">
      <dgm:prSet/>
      <dgm:spPr/>
      <dgm:t>
        <a:bodyPr/>
        <a:lstStyle/>
        <a:p>
          <a:endParaRPr lang="fr-FR"/>
        </a:p>
      </dgm:t>
    </dgm:pt>
    <dgm:pt modelId="{9453E67E-29B0-434C-B34B-0A00E6EC8F3F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gm:t>
    </dgm:pt>
    <dgm:pt modelId="{867DD886-1928-46D2-A538-9450E0317C5F}" type="parTrans" cxnId="{2C5F88B7-9B29-4BB8-A634-953C219F4C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7CA206E-4C05-4EDC-AB84-FDCEC5E0B84A}" type="sibTrans" cxnId="{2C5F88B7-9B29-4BB8-A634-953C219F4C40}">
      <dgm:prSet/>
      <dgm:spPr/>
      <dgm:t>
        <a:bodyPr/>
        <a:lstStyle/>
        <a:p>
          <a:endParaRPr lang="fr-FR"/>
        </a:p>
      </dgm:t>
    </dgm:pt>
    <dgm:pt modelId="{AA80076F-A4AF-4DD0-9A19-972DF34D8BA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file1.obj</a:t>
          </a:r>
          <a:endParaRPr lang="fr-FR" dirty="0"/>
        </a:p>
      </dgm:t>
    </dgm:pt>
    <dgm:pt modelId="{530DF2FF-ECD2-435F-998C-5693CA3AC0C0}" type="parTrans" cxnId="{DD4F4AFC-D3F7-4EFB-8843-D3B9747A3A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8721A501-0E24-4186-A69D-77318053EE5D}" type="sibTrans" cxnId="{DD4F4AFC-D3F7-4EFB-8843-D3B9747A3A7D}">
      <dgm:prSet/>
      <dgm:spPr/>
      <dgm:t>
        <a:bodyPr/>
        <a:lstStyle/>
        <a:p>
          <a:endParaRPr lang="fr-FR"/>
        </a:p>
      </dgm:t>
    </dgm:pt>
    <dgm:pt modelId="{8C93BDF6-A874-42E1-AC00-4BBA390DFA0C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dirty="0"/>
        </a:p>
      </dgm:t>
    </dgm:pt>
    <dgm:pt modelId="{9E49F2F2-C9DA-4657-B8FF-D8C69BD8DC88}" type="parTrans" cxnId="{1C7B008F-E9FE-477C-AB5E-F9857D86EB9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92EA2933-CA22-4633-8E08-7C8C39D04F84}" type="sibTrans" cxnId="{1C7B008F-E9FE-477C-AB5E-F9857D86EB96}">
      <dgm:prSet/>
      <dgm:spPr/>
      <dgm:t>
        <a:bodyPr/>
        <a:lstStyle/>
        <a:p>
          <a:endParaRPr lang="fr-FR"/>
        </a:p>
      </dgm:t>
    </dgm:pt>
    <dgm:pt modelId="{27480930-593E-497C-810A-78D4F050979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file2.obj</a:t>
          </a:r>
          <a:endParaRPr lang="fr-FR" dirty="0"/>
        </a:p>
      </dgm:t>
    </dgm:pt>
    <dgm:pt modelId="{268C46AA-E968-4E32-BC89-0D303AA6840B}" type="parTrans" cxnId="{C940E11B-C868-4DF5-BC07-6FAA4DCC450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4FE367F-3351-46E2-A430-02AFE18ACE9A}" type="sibTrans" cxnId="{C940E11B-C868-4DF5-BC07-6FAA4DCC4503}">
      <dgm:prSet/>
      <dgm:spPr/>
      <dgm:t>
        <a:bodyPr/>
        <a:lstStyle/>
        <a:p>
          <a:endParaRPr lang="fr-FR"/>
        </a:p>
      </dgm:t>
    </dgm:pt>
    <dgm:pt modelId="{B5980CD5-E4E5-4B1A-8605-96DDEFB6825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file3.obj</a:t>
          </a:r>
          <a:endParaRPr lang="fr-FR" dirty="0"/>
        </a:p>
      </dgm:t>
    </dgm:pt>
    <dgm:pt modelId="{37B31BFD-C4BE-4815-AC2F-C4372DC311B5}" type="parTrans" cxnId="{8A332A27-8A58-4BE8-B7B8-37D1C7B53B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B6FA0E6E-9172-4AC8-8051-AC4C80C881AC}" type="sibTrans" cxnId="{8A332A27-8A58-4BE8-B7B8-37D1C7B53B7D}">
      <dgm:prSet/>
      <dgm:spPr/>
      <dgm:t>
        <a:bodyPr/>
        <a:lstStyle/>
        <a:p>
          <a:endParaRPr lang="fr-FR"/>
        </a:p>
      </dgm:t>
    </dgm:pt>
    <dgm:pt modelId="{5C4E28C3-BB97-4938-8F6C-619D0ABBA9B4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79982F00-0933-478B-8E3C-E2B4A20F79F1}" type="parTrans" cxnId="{9E6A48AE-9EBE-467B-94F1-3526C045FF93}">
      <dgm:prSet/>
      <dgm:spPr/>
      <dgm:t>
        <a:bodyPr/>
        <a:lstStyle/>
        <a:p>
          <a:endParaRPr lang="fr-FR"/>
        </a:p>
      </dgm:t>
    </dgm:pt>
    <dgm:pt modelId="{C3AF8FCD-DA9A-49FE-912D-06EC4188D3F1}" type="sibTrans" cxnId="{9E6A48AE-9EBE-467B-94F1-3526C045FF93}">
      <dgm:prSet/>
      <dgm:spPr/>
      <dgm:t>
        <a:bodyPr/>
        <a:lstStyle/>
        <a:p>
          <a:endParaRPr lang="fr-FR"/>
        </a:p>
      </dgm:t>
    </dgm:pt>
    <dgm:pt modelId="{EA79963E-807F-4D25-8CF0-1C68B3A1B121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68440CD7-0FD3-4D93-8CE0-1E4731E72E82}" type="parTrans" cxnId="{7A372ED3-5A1F-4474-A605-1B513CBAB47B}">
      <dgm:prSet/>
      <dgm:spPr/>
      <dgm:t>
        <a:bodyPr/>
        <a:lstStyle/>
        <a:p>
          <a:endParaRPr lang="fr-FR"/>
        </a:p>
      </dgm:t>
    </dgm:pt>
    <dgm:pt modelId="{9F8F5688-2C08-4C12-A67D-192B034A84AF}" type="sibTrans" cxnId="{7A372ED3-5A1F-4474-A605-1B513CBAB47B}">
      <dgm:prSet/>
      <dgm:spPr/>
      <dgm:t>
        <a:bodyPr/>
        <a:lstStyle/>
        <a:p>
          <a:endParaRPr lang="fr-FR"/>
        </a:p>
      </dgm:t>
    </dgm:pt>
    <dgm:pt modelId="{F880CB6A-2A95-4318-B6B3-230D4221C99F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2E688930-E4BF-4820-A686-AA14B3B30439}" type="parTrans" cxnId="{141D9243-3138-4933-A29A-08942D7644E9}">
      <dgm:prSet/>
      <dgm:spPr/>
      <dgm:t>
        <a:bodyPr/>
        <a:lstStyle/>
        <a:p>
          <a:endParaRPr lang="fr-FR"/>
        </a:p>
      </dgm:t>
    </dgm:pt>
    <dgm:pt modelId="{8BF4E1EF-FAED-4FB1-8193-56B286550F68}" type="sibTrans" cxnId="{141D9243-3138-4933-A29A-08942D7644E9}">
      <dgm:prSet/>
      <dgm:spPr/>
      <dgm:t>
        <a:bodyPr/>
        <a:lstStyle/>
        <a:p>
          <a:endParaRPr lang="fr-FR"/>
        </a:p>
      </dgm:t>
    </dgm:pt>
    <dgm:pt modelId="{3F467CD3-1D04-420F-B4F5-A44E6BE3E35E}">
      <dgm:prSet custRadScaleRad="173081" custRadScaleInc="-68291"/>
      <dgm:spPr/>
      <dgm:t>
        <a:bodyPr/>
        <a:lstStyle/>
        <a:p>
          <a:endParaRPr lang="fr-FR"/>
        </a:p>
      </dgm:t>
    </dgm:pt>
    <dgm:pt modelId="{73A3E033-C351-468B-8FF3-68530F184F15}" type="parTrans" cxnId="{D4F3004D-8B81-4373-8FFA-1549DFAA5E71}">
      <dgm:prSet/>
      <dgm:spPr/>
      <dgm:t>
        <a:bodyPr/>
        <a:lstStyle/>
        <a:p>
          <a:endParaRPr lang="fr-FR"/>
        </a:p>
      </dgm:t>
    </dgm:pt>
    <dgm:pt modelId="{76A07DC0-F37D-4FAD-9801-02564821DAAF}" type="sibTrans" cxnId="{D4F3004D-8B81-4373-8FFA-1549DFAA5E71}">
      <dgm:prSet/>
      <dgm:spPr/>
      <dgm:t>
        <a:bodyPr/>
        <a:lstStyle/>
        <a:p>
          <a:endParaRPr lang="fr-FR"/>
        </a:p>
      </dgm:t>
    </dgm:pt>
    <dgm:pt modelId="{3CD24536-F74C-4125-ACFA-E44524864DF9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F48D7869-6F93-41F5-9F94-20CB92FE391A}" type="parTrans" cxnId="{049CEE00-E0B0-405B-9390-D745A1354C38}">
      <dgm:prSet/>
      <dgm:spPr/>
      <dgm:t>
        <a:bodyPr/>
        <a:lstStyle/>
        <a:p>
          <a:endParaRPr lang="fr-FR"/>
        </a:p>
      </dgm:t>
    </dgm:pt>
    <dgm:pt modelId="{6695B225-5F33-42AC-8310-C7493C7D4C9E}" type="sibTrans" cxnId="{049CEE00-E0B0-405B-9390-D745A1354C38}">
      <dgm:prSet/>
      <dgm:spPr/>
      <dgm:t>
        <a:bodyPr/>
        <a:lstStyle/>
        <a:p>
          <a:endParaRPr lang="fr-FR"/>
        </a:p>
      </dgm:t>
    </dgm:pt>
    <dgm:pt modelId="{50A721EE-652B-4160-8384-E772A7E9882D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B387E6F5-F504-4AA4-9E51-88B9E032A244}" type="parTrans" cxnId="{8E990CC7-034C-4617-8321-49665FEA8139}">
      <dgm:prSet/>
      <dgm:spPr/>
      <dgm:t>
        <a:bodyPr/>
        <a:lstStyle/>
        <a:p>
          <a:endParaRPr lang="fr-FR"/>
        </a:p>
      </dgm:t>
    </dgm:pt>
    <dgm:pt modelId="{72C3D3F1-4939-4B86-989D-0D1860CDFE59}" type="sibTrans" cxnId="{8E990CC7-034C-4617-8321-49665FEA8139}">
      <dgm:prSet/>
      <dgm:spPr/>
      <dgm:t>
        <a:bodyPr/>
        <a:lstStyle/>
        <a:p>
          <a:endParaRPr lang="fr-FR"/>
        </a:p>
      </dgm:t>
    </dgm:pt>
    <dgm:pt modelId="{6F9D6E07-2431-4EE3-96A7-F79CD26D4339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8F8A3F2E-FB53-4EEB-AB81-F6661C4B496B}" type="parTrans" cxnId="{0103B102-65B5-4FD6-8E1F-3BFDEE22063E}">
      <dgm:prSet/>
      <dgm:spPr/>
      <dgm:t>
        <a:bodyPr/>
        <a:lstStyle/>
        <a:p>
          <a:endParaRPr lang="fr-FR"/>
        </a:p>
      </dgm:t>
    </dgm:pt>
    <dgm:pt modelId="{C6D21BE2-4773-4A14-914D-173376BE7A9C}" type="sibTrans" cxnId="{0103B102-65B5-4FD6-8E1F-3BFDEE22063E}">
      <dgm:prSet/>
      <dgm:spPr/>
      <dgm:t>
        <a:bodyPr/>
        <a:lstStyle/>
        <a:p>
          <a:endParaRPr lang="fr-FR"/>
        </a:p>
      </dgm:t>
    </dgm:pt>
    <dgm:pt modelId="{3BDA39D5-800C-4BD1-9C66-443F2F602095}">
      <dgm:prSet custRadScaleRad="173081" custRadScaleInc="-68291"/>
      <dgm:spPr/>
      <dgm:t>
        <a:bodyPr/>
        <a:lstStyle/>
        <a:p>
          <a:endParaRPr lang="fr-FR"/>
        </a:p>
      </dgm:t>
    </dgm:pt>
    <dgm:pt modelId="{CF66E1A8-DA15-4FB8-95FF-FA8C63710824}" type="parTrans" cxnId="{949419E9-0A5E-4E9B-BB87-4D9E5DB58333}">
      <dgm:prSet/>
      <dgm:spPr/>
      <dgm:t>
        <a:bodyPr/>
        <a:lstStyle/>
        <a:p>
          <a:endParaRPr lang="fr-FR"/>
        </a:p>
      </dgm:t>
    </dgm:pt>
    <dgm:pt modelId="{E3C1CEF1-FF6D-457C-A92F-4D0FA48619E5}" type="sibTrans" cxnId="{949419E9-0A5E-4E9B-BB87-4D9E5DB58333}">
      <dgm:prSet/>
      <dgm:spPr/>
      <dgm:t>
        <a:bodyPr/>
        <a:lstStyle/>
        <a:p>
          <a:endParaRPr lang="fr-FR"/>
        </a:p>
      </dgm:t>
    </dgm:pt>
    <dgm:pt modelId="{5C6105E1-145D-4BC5-8FB9-8487AC7E94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gm:t>
    </dgm:pt>
    <dgm:pt modelId="{8489B437-190E-4181-9571-ECA343F0EDAA}" type="parTrans" cxnId="{DA7259AB-6032-47A5-A799-B1B940770781}">
      <dgm:prSet/>
      <dgm:spPr/>
      <dgm:t>
        <a:bodyPr/>
        <a:lstStyle/>
        <a:p>
          <a:endParaRPr lang="fr-FR"/>
        </a:p>
      </dgm:t>
    </dgm:pt>
    <dgm:pt modelId="{C157B816-3456-46E8-AAFA-CA88EEA20792}" type="sibTrans" cxnId="{DA7259AB-6032-47A5-A799-B1B940770781}">
      <dgm:prSet/>
      <dgm:spPr/>
      <dgm:t>
        <a:bodyPr/>
        <a:lstStyle/>
        <a:p>
          <a:endParaRPr lang="fr-FR"/>
        </a:p>
      </dgm:t>
    </dgm:pt>
    <dgm:pt modelId="{A1E3D8D9-70E5-452E-8E20-1CC01DB4A1A1}" type="pres">
      <dgm:prSet presAssocID="{54320B79-831C-48E5-8C91-4060B83667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CC3BC1-D8E4-4250-B31A-89429C92226F}" type="pres">
      <dgm:prSet presAssocID="{84EB6AA1-EA8B-4170-B9A7-5BED5DF721D1}" presName="singleCycle" presStyleCnt="0"/>
      <dgm:spPr/>
    </dgm:pt>
    <dgm:pt modelId="{0CB26086-B848-4693-866D-1D06F5698F38}" type="pres">
      <dgm:prSet presAssocID="{84EB6AA1-EA8B-4170-B9A7-5BED5DF721D1}" presName="singleCenter" presStyleLbl="node1" presStyleIdx="0" presStyleCnt="7" custScaleX="121702" custScaleY="103752" custLinFactNeighborX="-9946" custLinFactNeighborY="-10030">
        <dgm:presLayoutVars>
          <dgm:chMax val="7"/>
          <dgm:chPref val="7"/>
        </dgm:presLayoutVars>
      </dgm:prSet>
      <dgm:spPr/>
    </dgm:pt>
    <dgm:pt modelId="{2032CC44-1F12-4ECC-9603-69E65A256DAC}" type="pres">
      <dgm:prSet presAssocID="{867DD886-1928-46D2-A538-9450E0317C5F}" presName="Name56" presStyleLbl="parChTrans1D2" presStyleIdx="0" presStyleCnt="6"/>
      <dgm:spPr/>
    </dgm:pt>
    <dgm:pt modelId="{A6305BCC-3DB0-4B6E-A193-FEF0D01C236E}" type="pres">
      <dgm:prSet presAssocID="{9453E67E-29B0-434C-B34B-0A00E6EC8F3F}" presName="text0" presStyleLbl="node1" presStyleIdx="1" presStyleCnt="7" custScaleX="125189" custScaleY="134387" custRadScaleRad="135245" custRadScaleInc="-177357">
        <dgm:presLayoutVars>
          <dgm:bulletEnabled val="1"/>
        </dgm:presLayoutVars>
      </dgm:prSet>
      <dgm:spPr>
        <a:xfrm>
          <a:off x="0" y="186819"/>
          <a:ext cx="1080643" cy="1080643"/>
        </a:xfrm>
        <a:prstGeom prst="roundRect">
          <a:avLst/>
        </a:prstGeom>
      </dgm:spPr>
    </dgm:pt>
    <dgm:pt modelId="{A6435758-DE83-4683-A455-C598ECA58FFB}" type="pres">
      <dgm:prSet presAssocID="{530DF2FF-ECD2-435F-998C-5693CA3AC0C0}" presName="Name56" presStyleLbl="parChTrans1D2" presStyleIdx="1" presStyleCnt="6"/>
      <dgm:spPr/>
    </dgm:pt>
    <dgm:pt modelId="{3C484442-49E7-4793-BA50-B82B5F2BDA1F}" type="pres">
      <dgm:prSet presAssocID="{AA80076F-A4AF-4DD0-9A19-972DF34D8BA0}" presName="text0" presStyleLbl="node1" presStyleIdx="2" presStyleCnt="7" custRadScaleRad="114168" custRadScaleInc="-94503">
        <dgm:presLayoutVars>
          <dgm:bulletEnabled val="1"/>
        </dgm:presLayoutVars>
      </dgm:prSet>
      <dgm:spPr/>
    </dgm:pt>
    <dgm:pt modelId="{FB69327E-C5FB-4E36-8BC5-ED73922F296A}" type="pres">
      <dgm:prSet presAssocID="{268C46AA-E968-4E32-BC89-0D303AA6840B}" presName="Name56" presStyleLbl="parChTrans1D2" presStyleIdx="2" presStyleCnt="6"/>
      <dgm:spPr/>
    </dgm:pt>
    <dgm:pt modelId="{79690C1E-EAFD-457E-86D4-9B512BF9EBF5}" type="pres">
      <dgm:prSet presAssocID="{27480930-593E-497C-810A-78D4F0509795}" presName="text0" presStyleLbl="node1" presStyleIdx="3" presStyleCnt="7" custRadScaleRad="65312" custRadScaleInc="-130501">
        <dgm:presLayoutVars>
          <dgm:bulletEnabled val="1"/>
        </dgm:presLayoutVars>
      </dgm:prSet>
      <dgm:spPr/>
    </dgm:pt>
    <dgm:pt modelId="{4005D5DC-07F4-4133-9878-1AB1B9DD751B}" type="pres">
      <dgm:prSet presAssocID="{37B31BFD-C4BE-4815-AC2F-C4372DC311B5}" presName="Name56" presStyleLbl="parChTrans1D2" presStyleIdx="3" presStyleCnt="6"/>
      <dgm:spPr/>
    </dgm:pt>
    <dgm:pt modelId="{93CA7417-7DA3-46E4-B564-FC4A8668D13D}" type="pres">
      <dgm:prSet presAssocID="{B5980CD5-E4E5-4B1A-8605-96DDEFB68253}" presName="text0" presStyleLbl="node1" presStyleIdx="4" presStyleCnt="7" custRadScaleRad="98715" custRadScaleInc="-136148">
        <dgm:presLayoutVars>
          <dgm:bulletEnabled val="1"/>
        </dgm:presLayoutVars>
      </dgm:prSet>
      <dgm:spPr/>
    </dgm:pt>
    <dgm:pt modelId="{C28BD888-58F4-4745-8916-35776035D397}" type="pres">
      <dgm:prSet presAssocID="{9E49F2F2-C9DA-4657-B8FF-D8C69BD8DC88}" presName="Name56" presStyleLbl="parChTrans1D2" presStyleIdx="4" presStyleCnt="6"/>
      <dgm:spPr/>
    </dgm:pt>
    <dgm:pt modelId="{1A78014E-CAF8-4741-8A77-288BEFA8604C}" type="pres">
      <dgm:prSet presAssocID="{8C93BDF6-A874-42E1-AC00-4BBA390DFA0C}" presName="text0" presStyleLbl="node1" presStyleIdx="5" presStyleCnt="7" custRadScaleRad="129809" custRadScaleInc="-12923">
        <dgm:presLayoutVars>
          <dgm:bulletEnabled val="1"/>
        </dgm:presLayoutVars>
      </dgm:prSet>
      <dgm:spPr/>
    </dgm:pt>
    <dgm:pt modelId="{5C56B6DA-7BC7-4983-A475-44E48E7C3F67}" type="pres">
      <dgm:prSet presAssocID="{8489B437-190E-4181-9571-ECA343F0EDAA}" presName="Name56" presStyleLbl="parChTrans1D2" presStyleIdx="5" presStyleCnt="6"/>
      <dgm:spPr/>
    </dgm:pt>
    <dgm:pt modelId="{E7F4FA2B-DF63-4A35-998B-95DC2AE9BB72}" type="pres">
      <dgm:prSet presAssocID="{5C6105E1-145D-4BC5-8FB9-8487AC7E9442}" presName="text0" presStyleLbl="node1" presStyleIdx="6" presStyleCnt="7" custRadScaleRad="107774" custRadScaleInc="-101160">
        <dgm:presLayoutVars>
          <dgm:bulletEnabled val="1"/>
        </dgm:presLayoutVars>
      </dgm:prSet>
      <dgm:spPr>
        <a:xfrm>
          <a:off x="6" y="1628691"/>
          <a:ext cx="1080643" cy="1080643"/>
        </a:xfrm>
        <a:prstGeom prst="roundRect">
          <a:avLst/>
        </a:prstGeom>
      </dgm:spPr>
    </dgm:pt>
  </dgm:ptLst>
  <dgm:cxnLst>
    <dgm:cxn modelId="{049CEE00-E0B0-405B-9390-D745A1354C38}" srcId="{54320B79-831C-48E5-8C91-4060B8366744}" destId="{3CD24536-F74C-4125-ACFA-E44524864DF9}" srcOrd="2" destOrd="0" parTransId="{F48D7869-6F93-41F5-9F94-20CB92FE391A}" sibTransId="{6695B225-5F33-42AC-8310-C7493C7D4C9E}"/>
    <dgm:cxn modelId="{0103B102-65B5-4FD6-8E1F-3BFDEE22063E}" srcId="{3CD24536-F74C-4125-ACFA-E44524864DF9}" destId="{6F9D6E07-2431-4EE3-96A7-F79CD26D4339}" srcOrd="1" destOrd="0" parTransId="{8F8A3F2E-FB53-4EEB-AB81-F6661C4B496B}" sibTransId="{C6D21BE2-4773-4A14-914D-173376BE7A9C}"/>
    <dgm:cxn modelId="{DA3D2C0B-FB45-4AA4-BAB1-C33E9BE86262}" type="presOf" srcId="{84EB6AA1-EA8B-4170-B9A7-5BED5DF721D1}" destId="{0CB26086-B848-4693-866D-1D06F5698F38}" srcOrd="0" destOrd="0" presId="urn:microsoft.com/office/officeart/2008/layout/RadialCluster"/>
    <dgm:cxn modelId="{53C9C51A-33E2-46FB-A62D-2B711F952243}" type="presOf" srcId="{B5980CD5-E4E5-4B1A-8605-96DDEFB68253}" destId="{93CA7417-7DA3-46E4-B564-FC4A8668D13D}" srcOrd="0" destOrd="0" presId="urn:microsoft.com/office/officeart/2008/layout/RadialCluster"/>
    <dgm:cxn modelId="{C940E11B-C868-4DF5-BC07-6FAA4DCC4503}" srcId="{84EB6AA1-EA8B-4170-B9A7-5BED5DF721D1}" destId="{27480930-593E-497C-810A-78D4F0509795}" srcOrd="2" destOrd="0" parTransId="{268C46AA-E968-4E32-BC89-0D303AA6840B}" sibTransId="{A4FE367F-3351-46E2-A430-02AFE18ACE9A}"/>
    <dgm:cxn modelId="{8A332A27-8A58-4BE8-B7B8-37D1C7B53B7D}" srcId="{84EB6AA1-EA8B-4170-B9A7-5BED5DF721D1}" destId="{B5980CD5-E4E5-4B1A-8605-96DDEFB68253}" srcOrd="3" destOrd="0" parTransId="{37B31BFD-C4BE-4815-AC2F-C4372DC311B5}" sibTransId="{B6FA0E6E-9172-4AC8-8051-AC4C80C881AC}"/>
    <dgm:cxn modelId="{0DD9A03B-382A-4B52-AB75-801F7E214FFF}" type="presOf" srcId="{AA80076F-A4AF-4DD0-9A19-972DF34D8BA0}" destId="{3C484442-49E7-4793-BA50-B82B5F2BDA1F}" srcOrd="0" destOrd="0" presId="urn:microsoft.com/office/officeart/2008/layout/RadialCluster"/>
    <dgm:cxn modelId="{141D9243-3138-4933-A29A-08942D7644E9}" srcId="{5C4E28C3-BB97-4938-8F6C-619D0ABBA9B4}" destId="{F880CB6A-2A95-4318-B6B3-230D4221C99F}" srcOrd="1" destOrd="0" parTransId="{2E688930-E4BF-4820-A686-AA14B3B30439}" sibTransId="{8BF4E1EF-FAED-4FB1-8193-56B286550F68}"/>
    <dgm:cxn modelId="{82822D47-4828-48A4-BB2F-DF5055AFFBEA}" type="presOf" srcId="{9E49F2F2-C9DA-4657-B8FF-D8C69BD8DC88}" destId="{C28BD888-58F4-4745-8916-35776035D397}" srcOrd="0" destOrd="0" presId="urn:microsoft.com/office/officeart/2008/layout/RadialCluster"/>
    <dgm:cxn modelId="{2BA0EF49-0648-443D-85E7-3F36B0CB100D}" type="presOf" srcId="{867DD886-1928-46D2-A538-9450E0317C5F}" destId="{2032CC44-1F12-4ECC-9603-69E65A256DAC}" srcOrd="0" destOrd="0" presId="urn:microsoft.com/office/officeart/2008/layout/RadialCluster"/>
    <dgm:cxn modelId="{D4F3004D-8B81-4373-8FFA-1549DFAA5E71}" srcId="{5C4E28C3-BB97-4938-8F6C-619D0ABBA9B4}" destId="{3F467CD3-1D04-420F-B4F5-A44E6BE3E35E}" srcOrd="2" destOrd="0" parTransId="{73A3E033-C351-468B-8FF3-68530F184F15}" sibTransId="{76A07DC0-F37D-4FAD-9801-02564821DAAF}"/>
    <dgm:cxn modelId="{07BD9A70-5718-48AE-95F5-1A6A92A11E4A}" srcId="{54320B79-831C-48E5-8C91-4060B8366744}" destId="{84EB6AA1-EA8B-4170-B9A7-5BED5DF721D1}" srcOrd="0" destOrd="0" parTransId="{8DC669D4-17FA-40E3-A370-D20FE28F769D}" sibTransId="{07BFC276-E362-41D7-B9D8-49B76FEE9077}"/>
    <dgm:cxn modelId="{52B44E54-A6CB-4C0F-9EB1-4F241A07B4ED}" type="presOf" srcId="{54320B79-831C-48E5-8C91-4060B8366744}" destId="{A1E3D8D9-70E5-452E-8E20-1CC01DB4A1A1}" srcOrd="0" destOrd="0" presId="urn:microsoft.com/office/officeart/2008/layout/RadialCluster"/>
    <dgm:cxn modelId="{95EFC278-27EA-4D47-888A-AA6646E2CFC3}" type="presOf" srcId="{9453E67E-29B0-434C-B34B-0A00E6EC8F3F}" destId="{A6305BCC-3DB0-4B6E-A193-FEF0D01C236E}" srcOrd="0" destOrd="0" presId="urn:microsoft.com/office/officeart/2008/layout/RadialCluster"/>
    <dgm:cxn modelId="{50184486-5DA7-4C89-8D83-98CA33FA9F57}" type="presOf" srcId="{37B31BFD-C4BE-4815-AC2F-C4372DC311B5}" destId="{4005D5DC-07F4-4133-9878-1AB1B9DD751B}" srcOrd="0" destOrd="0" presId="urn:microsoft.com/office/officeart/2008/layout/RadialCluster"/>
    <dgm:cxn modelId="{15DA7888-A74C-4225-968C-56EFAA6C9C3E}" type="presOf" srcId="{5C6105E1-145D-4BC5-8FB9-8487AC7E9442}" destId="{E7F4FA2B-DF63-4A35-998B-95DC2AE9BB72}" srcOrd="0" destOrd="0" presId="urn:microsoft.com/office/officeart/2008/layout/RadialCluster"/>
    <dgm:cxn modelId="{1C7B008F-E9FE-477C-AB5E-F9857D86EB96}" srcId="{84EB6AA1-EA8B-4170-B9A7-5BED5DF721D1}" destId="{8C93BDF6-A874-42E1-AC00-4BBA390DFA0C}" srcOrd="4" destOrd="0" parTransId="{9E49F2F2-C9DA-4657-B8FF-D8C69BD8DC88}" sibTransId="{92EA2933-CA22-4633-8E08-7C8C39D04F84}"/>
    <dgm:cxn modelId="{DA7259AB-6032-47A5-A799-B1B940770781}" srcId="{84EB6AA1-EA8B-4170-B9A7-5BED5DF721D1}" destId="{5C6105E1-145D-4BC5-8FB9-8487AC7E9442}" srcOrd="5" destOrd="0" parTransId="{8489B437-190E-4181-9571-ECA343F0EDAA}" sibTransId="{C157B816-3456-46E8-AAFA-CA88EEA20792}"/>
    <dgm:cxn modelId="{9E6A48AE-9EBE-467B-94F1-3526C045FF93}" srcId="{54320B79-831C-48E5-8C91-4060B8366744}" destId="{5C4E28C3-BB97-4938-8F6C-619D0ABBA9B4}" srcOrd="1" destOrd="0" parTransId="{79982F00-0933-478B-8E3C-E2B4A20F79F1}" sibTransId="{C3AF8FCD-DA9A-49FE-912D-06EC4188D3F1}"/>
    <dgm:cxn modelId="{2C5F88B7-9B29-4BB8-A634-953C219F4C40}" srcId="{84EB6AA1-EA8B-4170-B9A7-5BED5DF721D1}" destId="{9453E67E-29B0-434C-B34B-0A00E6EC8F3F}" srcOrd="0" destOrd="0" parTransId="{867DD886-1928-46D2-A538-9450E0317C5F}" sibTransId="{A7CA206E-4C05-4EDC-AB84-FDCEC5E0B84A}"/>
    <dgm:cxn modelId="{8E990CC7-034C-4617-8321-49665FEA8139}" srcId="{3CD24536-F74C-4125-ACFA-E44524864DF9}" destId="{50A721EE-652B-4160-8384-E772A7E9882D}" srcOrd="0" destOrd="0" parTransId="{B387E6F5-F504-4AA4-9E51-88B9E032A244}" sibTransId="{72C3D3F1-4939-4B86-989D-0D1860CDFE59}"/>
    <dgm:cxn modelId="{7A372ED3-5A1F-4474-A605-1B513CBAB47B}" srcId="{5C4E28C3-BB97-4938-8F6C-619D0ABBA9B4}" destId="{EA79963E-807F-4D25-8CF0-1C68B3A1B121}" srcOrd="0" destOrd="0" parTransId="{68440CD7-0FD3-4D93-8CE0-1E4731E72E82}" sibTransId="{9F8F5688-2C08-4C12-A67D-192B034A84AF}"/>
    <dgm:cxn modelId="{C5D522E4-A174-4966-87A9-A27C0B8A3F72}" type="presOf" srcId="{268C46AA-E968-4E32-BC89-0D303AA6840B}" destId="{FB69327E-C5FB-4E36-8BC5-ED73922F296A}" srcOrd="0" destOrd="0" presId="urn:microsoft.com/office/officeart/2008/layout/RadialCluster"/>
    <dgm:cxn modelId="{4279D0E4-DF15-4D94-A994-612BABC1ADCF}" type="presOf" srcId="{8489B437-190E-4181-9571-ECA343F0EDAA}" destId="{5C56B6DA-7BC7-4983-A475-44E48E7C3F67}" srcOrd="0" destOrd="0" presId="urn:microsoft.com/office/officeart/2008/layout/RadialCluster"/>
    <dgm:cxn modelId="{949419E9-0A5E-4E9B-BB87-4D9E5DB58333}" srcId="{3CD24536-F74C-4125-ACFA-E44524864DF9}" destId="{3BDA39D5-800C-4BD1-9C66-443F2F602095}" srcOrd="2" destOrd="0" parTransId="{CF66E1A8-DA15-4FB8-95FF-FA8C63710824}" sibTransId="{E3C1CEF1-FF6D-457C-A92F-4D0FA48619E5}"/>
    <dgm:cxn modelId="{CAC208F6-3778-4D01-A8F6-81AF2A646052}" type="presOf" srcId="{8C93BDF6-A874-42E1-AC00-4BBA390DFA0C}" destId="{1A78014E-CAF8-4741-8A77-288BEFA8604C}" srcOrd="0" destOrd="0" presId="urn:microsoft.com/office/officeart/2008/layout/RadialCluster"/>
    <dgm:cxn modelId="{DD4F4AFC-D3F7-4EFB-8843-D3B9747A3A7D}" srcId="{84EB6AA1-EA8B-4170-B9A7-5BED5DF721D1}" destId="{AA80076F-A4AF-4DD0-9A19-972DF34D8BA0}" srcOrd="1" destOrd="0" parTransId="{530DF2FF-ECD2-435F-998C-5693CA3AC0C0}" sibTransId="{8721A501-0E24-4186-A69D-77318053EE5D}"/>
    <dgm:cxn modelId="{161E01FE-60FA-41A5-BA1B-EE9AB454A086}" type="presOf" srcId="{27480930-593E-497C-810A-78D4F0509795}" destId="{79690C1E-EAFD-457E-86D4-9B512BF9EBF5}" srcOrd="0" destOrd="0" presId="urn:microsoft.com/office/officeart/2008/layout/RadialCluster"/>
    <dgm:cxn modelId="{E0938CFE-F006-4E69-9634-6BB69AF8BBDB}" type="presOf" srcId="{530DF2FF-ECD2-435F-998C-5693CA3AC0C0}" destId="{A6435758-DE83-4683-A455-C598ECA58FFB}" srcOrd="0" destOrd="0" presId="urn:microsoft.com/office/officeart/2008/layout/RadialCluster"/>
    <dgm:cxn modelId="{C47DE835-6988-43FE-B191-EC38C3AE3857}" type="presParOf" srcId="{A1E3D8D9-70E5-452E-8E20-1CC01DB4A1A1}" destId="{C8CC3BC1-D8E4-4250-B31A-89429C92226F}" srcOrd="0" destOrd="0" presId="urn:microsoft.com/office/officeart/2008/layout/RadialCluster"/>
    <dgm:cxn modelId="{1D4E02EA-8358-4F0C-9F75-659F09A096B3}" type="presParOf" srcId="{C8CC3BC1-D8E4-4250-B31A-89429C92226F}" destId="{0CB26086-B848-4693-866D-1D06F5698F38}" srcOrd="0" destOrd="0" presId="urn:microsoft.com/office/officeart/2008/layout/RadialCluster"/>
    <dgm:cxn modelId="{AFB1CFCA-2D26-473F-B6D0-BEAA8555FB1E}" type="presParOf" srcId="{C8CC3BC1-D8E4-4250-B31A-89429C92226F}" destId="{2032CC44-1F12-4ECC-9603-69E65A256DAC}" srcOrd="1" destOrd="0" presId="urn:microsoft.com/office/officeart/2008/layout/RadialCluster"/>
    <dgm:cxn modelId="{36E47891-9107-43C8-98C1-992B01824188}" type="presParOf" srcId="{C8CC3BC1-D8E4-4250-B31A-89429C92226F}" destId="{A6305BCC-3DB0-4B6E-A193-FEF0D01C236E}" srcOrd="2" destOrd="0" presId="urn:microsoft.com/office/officeart/2008/layout/RadialCluster"/>
    <dgm:cxn modelId="{AB14AF84-DF7D-47AE-AC56-73E70E4255A6}" type="presParOf" srcId="{C8CC3BC1-D8E4-4250-B31A-89429C92226F}" destId="{A6435758-DE83-4683-A455-C598ECA58FFB}" srcOrd="3" destOrd="0" presId="urn:microsoft.com/office/officeart/2008/layout/RadialCluster"/>
    <dgm:cxn modelId="{1A5367D6-E739-45C3-B6C5-3D7D041DD6A9}" type="presParOf" srcId="{C8CC3BC1-D8E4-4250-B31A-89429C92226F}" destId="{3C484442-49E7-4793-BA50-B82B5F2BDA1F}" srcOrd="4" destOrd="0" presId="urn:microsoft.com/office/officeart/2008/layout/RadialCluster"/>
    <dgm:cxn modelId="{0CD32A2D-54AE-4E5D-93DB-8499E6C973A6}" type="presParOf" srcId="{C8CC3BC1-D8E4-4250-B31A-89429C92226F}" destId="{FB69327E-C5FB-4E36-8BC5-ED73922F296A}" srcOrd="5" destOrd="0" presId="urn:microsoft.com/office/officeart/2008/layout/RadialCluster"/>
    <dgm:cxn modelId="{22AADB0D-3A5C-49AC-9D81-D4CFBA05D6EB}" type="presParOf" srcId="{C8CC3BC1-D8E4-4250-B31A-89429C92226F}" destId="{79690C1E-EAFD-457E-86D4-9B512BF9EBF5}" srcOrd="6" destOrd="0" presId="urn:microsoft.com/office/officeart/2008/layout/RadialCluster"/>
    <dgm:cxn modelId="{1444B7F9-6214-405D-9822-CA87410F0445}" type="presParOf" srcId="{C8CC3BC1-D8E4-4250-B31A-89429C92226F}" destId="{4005D5DC-07F4-4133-9878-1AB1B9DD751B}" srcOrd="7" destOrd="0" presId="urn:microsoft.com/office/officeart/2008/layout/RadialCluster"/>
    <dgm:cxn modelId="{15AB0FBF-817B-46F5-B273-5E575583BC2F}" type="presParOf" srcId="{C8CC3BC1-D8E4-4250-B31A-89429C92226F}" destId="{93CA7417-7DA3-46E4-B564-FC4A8668D13D}" srcOrd="8" destOrd="0" presId="urn:microsoft.com/office/officeart/2008/layout/RadialCluster"/>
    <dgm:cxn modelId="{AC102F17-3952-44EF-8D73-A4728312E688}" type="presParOf" srcId="{C8CC3BC1-D8E4-4250-B31A-89429C92226F}" destId="{C28BD888-58F4-4745-8916-35776035D397}" srcOrd="9" destOrd="0" presId="urn:microsoft.com/office/officeart/2008/layout/RadialCluster"/>
    <dgm:cxn modelId="{40C7ACB0-29E4-41BA-9415-2C051566B61C}" type="presParOf" srcId="{C8CC3BC1-D8E4-4250-B31A-89429C92226F}" destId="{1A78014E-CAF8-4741-8A77-288BEFA8604C}" srcOrd="10" destOrd="0" presId="urn:microsoft.com/office/officeart/2008/layout/RadialCluster"/>
    <dgm:cxn modelId="{AA688B82-BC49-45D3-A07B-6C3DCE280EB4}" type="presParOf" srcId="{C8CC3BC1-D8E4-4250-B31A-89429C92226F}" destId="{5C56B6DA-7BC7-4983-A475-44E48E7C3F67}" srcOrd="11" destOrd="0" presId="urn:microsoft.com/office/officeart/2008/layout/RadialCluster"/>
    <dgm:cxn modelId="{33C56FC5-4DC8-4407-97A7-15B2013ED69D}" type="presParOf" srcId="{C8CC3BC1-D8E4-4250-B31A-89429C92226F}" destId="{E7F4FA2B-DF63-4A35-998B-95DC2AE9BB72}" srcOrd="12" destOrd="0" presId="urn:microsoft.com/office/officeart/2008/layout/RadialCluster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834E0-83A6-427E-AC43-23CFA9F9D3E3}">
      <dsp:nvSpPr>
        <dsp:cNvPr id="0" name=""/>
        <dsp:cNvSpPr/>
      </dsp:nvSpPr>
      <dsp:spPr>
        <a:xfrm>
          <a:off x="1953" y="1337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985B5C1-64B0-4254-B7FA-6A51630B0CD9}">
      <dsp:nvSpPr>
        <dsp:cNvPr id="0" name=""/>
        <dsp:cNvSpPr/>
      </dsp:nvSpPr>
      <dsp:spPr>
        <a:xfrm>
          <a:off x="1371" y="3244993"/>
          <a:ext cx="2378504" cy="14760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1973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Dennis Ritchie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Langage procédural</a:t>
          </a:r>
        </a:p>
      </dsp:txBody>
      <dsp:txXfrm>
        <a:off x="44602" y="3288224"/>
        <a:ext cx="2292042" cy="1389541"/>
      </dsp:txXfrm>
    </dsp:sp>
    <dsp:sp modelId="{A6B3D434-3CAE-48DA-B7E0-48F1423AC871}">
      <dsp:nvSpPr>
        <dsp:cNvPr id="0" name=""/>
        <dsp:cNvSpPr/>
      </dsp:nvSpPr>
      <dsp:spPr>
        <a:xfrm rot="21570097">
          <a:off x="2026136" y="1711852"/>
          <a:ext cx="941920" cy="1047145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2026141" y="1922510"/>
        <a:ext cx="659344" cy="628287"/>
      </dsp:txXfrm>
    </dsp:sp>
    <dsp:sp modelId="{54FB3163-CAB6-4F4F-93C8-5FC36F102400}">
      <dsp:nvSpPr>
        <dsp:cNvPr id="0" name=""/>
        <dsp:cNvSpPr/>
      </dsp:nvSpPr>
      <dsp:spPr>
        <a:xfrm>
          <a:off x="3105580" y="1310900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8856CE8-547A-487E-BBD6-AFABBCA3392C}">
      <dsp:nvSpPr>
        <dsp:cNvPr id="0" name=""/>
        <dsp:cNvSpPr/>
      </dsp:nvSpPr>
      <dsp:spPr>
        <a:xfrm>
          <a:off x="3173419" y="3208782"/>
          <a:ext cx="1996157" cy="158399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1985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Bjarne Stroustrup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Orienté objet</a:t>
          </a:r>
        </a:p>
      </dsp:txBody>
      <dsp:txXfrm>
        <a:off x="3219813" y="3255176"/>
        <a:ext cx="1903369" cy="1491204"/>
      </dsp:txXfrm>
    </dsp:sp>
    <dsp:sp modelId="{605AFA88-D01B-4354-9BFC-8B5B027C6F5F}">
      <dsp:nvSpPr>
        <dsp:cNvPr id="0" name=""/>
        <dsp:cNvSpPr/>
      </dsp:nvSpPr>
      <dsp:spPr>
        <a:xfrm rot="42487">
          <a:off x="5038178" y="1693755"/>
          <a:ext cx="924359" cy="109356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8100" cap="flat" cmpd="sng" algn="ctr">
          <a:solidFill>
            <a:schemeClr val="dk1"/>
          </a:solidFill>
          <a:prstDash val="sysDash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5038189" y="1910754"/>
        <a:ext cx="647051" cy="656141"/>
      </dsp:txXfrm>
    </dsp:sp>
    <dsp:sp modelId="{9B1C5E01-0354-4B12-9880-3A5053B5EB07}">
      <dsp:nvSpPr>
        <dsp:cNvPr id="0" name=""/>
        <dsp:cNvSpPr/>
      </dsp:nvSpPr>
      <dsp:spPr>
        <a:xfrm>
          <a:off x="6018034" y="1346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4970E341-5177-4BA7-A17A-720E7FD28B13}">
      <dsp:nvSpPr>
        <dsp:cNvPr id="0" name=""/>
        <dsp:cNvSpPr/>
      </dsp:nvSpPr>
      <dsp:spPr>
        <a:xfrm>
          <a:off x="6093528" y="3304925"/>
          <a:ext cx="1800008" cy="14400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1995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James Gosling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Orienté objet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6135704" y="3347101"/>
        <a:ext cx="1715656" cy="135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E9708-9977-486B-BF7D-BFE4E89AC05F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Programme Java</a:t>
          </a:r>
        </a:p>
      </dsp:txBody>
      <dsp:txXfrm>
        <a:off x="33423" y="2206182"/>
        <a:ext cx="2075219" cy="1006302"/>
      </dsp:txXfrm>
    </dsp:sp>
    <dsp:sp modelId="{3D721193-4EC8-4205-8854-BF367B53EF64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375692"/>
        <a:ext cx="52654" cy="52654"/>
      </dsp:txXfrm>
    </dsp:sp>
    <dsp:sp modelId="{6017485E-61F6-475A-8CAB-7EC2109CCA3F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Code source</a:t>
          </a:r>
        </a:p>
      </dsp:txBody>
      <dsp:txXfrm>
        <a:off x="3026390" y="1591555"/>
        <a:ext cx="2075219" cy="1006302"/>
      </dsp:txXfrm>
    </dsp:sp>
    <dsp:sp modelId="{AD75A646-F6A7-49CE-9D8E-882811363414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2073328"/>
        <a:ext cx="42756" cy="42756"/>
      </dsp:txXfrm>
    </dsp:sp>
    <dsp:sp modelId="{F1B8820E-08F3-4E63-BE86-72BAA71E18B1}">
      <dsp:nvSpPr>
        <dsp:cNvPr id="0" name=""/>
        <dsp:cNvSpPr/>
      </dsp:nvSpPr>
      <dsp:spPr>
        <a:xfrm>
          <a:off x="5988050" y="1560248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.java</a:t>
          </a:r>
        </a:p>
      </dsp:txBody>
      <dsp:txXfrm>
        <a:off x="5988050" y="1560248"/>
        <a:ext cx="2137833" cy="857211"/>
      </dsp:txXfrm>
    </dsp:sp>
    <dsp:sp modelId="{51F73034-FD5B-40CC-8650-29375D3EF6A6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990319"/>
        <a:ext cx="52654" cy="52654"/>
      </dsp:txXfrm>
    </dsp:sp>
    <dsp:sp modelId="{CF7D34FD-0054-4E7F-9C95-3237018731EA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Compilation en bytecode</a:t>
          </a:r>
        </a:p>
      </dsp:txBody>
      <dsp:txXfrm>
        <a:off x="3026390" y="2820809"/>
        <a:ext cx="2075219" cy="1006302"/>
      </dsp:txXfrm>
    </dsp:sp>
    <dsp:sp modelId="{7398701F-40C6-4DB7-9CC6-50975269EB6E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3302582"/>
        <a:ext cx="42756" cy="42756"/>
      </dsp:txXfrm>
    </dsp:sp>
    <dsp:sp modelId="{E1E5A48A-4C8B-42C1-B039-E1FE46C80EE9}">
      <dsp:nvSpPr>
        <dsp:cNvPr id="0" name=""/>
        <dsp:cNvSpPr/>
      </dsp:nvSpPr>
      <dsp:spPr>
        <a:xfrm>
          <a:off x="5988050" y="2789502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.class</a:t>
          </a:r>
        </a:p>
      </dsp:txBody>
      <dsp:txXfrm>
        <a:off x="5988050" y="2789502"/>
        <a:ext cx="2137833" cy="857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086-B848-4693-866D-1D06F5698F38}">
      <dsp:nvSpPr>
        <dsp:cNvPr id="0" name=""/>
        <dsp:cNvSpPr/>
      </dsp:nvSpPr>
      <dsp:spPr>
        <a:xfrm>
          <a:off x="1534909" y="1513593"/>
          <a:ext cx="1962931" cy="1673416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Compilateur</a:t>
          </a:r>
          <a:endParaRPr lang="fr-FR" sz="2000" b="1" kern="1200" dirty="0"/>
        </a:p>
      </dsp:txBody>
      <dsp:txXfrm>
        <a:off x="1616598" y="1595282"/>
        <a:ext cx="1799553" cy="1510038"/>
      </dsp:txXfrm>
    </dsp:sp>
    <dsp:sp modelId="{2032CC44-1F12-4ECC-9603-69E65A256DAC}">
      <dsp:nvSpPr>
        <dsp:cNvPr id="0" name=""/>
        <dsp:cNvSpPr/>
      </dsp:nvSpPr>
      <dsp:spPr>
        <a:xfrm rot="12925319">
          <a:off x="1332169" y="1587498"/>
          <a:ext cx="223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415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6305BCC-3DB0-4B6E-A193-FEF0D01C236E}">
      <dsp:nvSpPr>
        <dsp:cNvPr id="0" name=""/>
        <dsp:cNvSpPr/>
      </dsp:nvSpPr>
      <dsp:spPr>
        <a:xfrm>
          <a:off x="0" y="315531"/>
          <a:ext cx="1352846" cy="14522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sp:txBody>
      <dsp:txXfrm>
        <a:off x="66040" y="381571"/>
        <a:ext cx="1220766" cy="1320163"/>
      </dsp:txXfrm>
    </dsp:sp>
    <dsp:sp modelId="{A6435758-DE83-4683-A455-C598ECA58FFB}">
      <dsp:nvSpPr>
        <dsp:cNvPr id="0" name=""/>
        <dsp:cNvSpPr/>
      </dsp:nvSpPr>
      <dsp:spPr>
        <a:xfrm rot="18958465">
          <a:off x="3321942" y="1364948"/>
          <a:ext cx="4277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769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C484442-49E7-4793-BA50-B82B5F2BDA1F}">
      <dsp:nvSpPr>
        <dsp:cNvPr id="0" name=""/>
        <dsp:cNvSpPr/>
      </dsp:nvSpPr>
      <dsp:spPr>
        <a:xfrm>
          <a:off x="3689616" y="15373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file1.obj</a:t>
          </a:r>
          <a:endParaRPr lang="fr-FR" sz="2000" kern="1200" dirty="0"/>
        </a:p>
      </dsp:txBody>
      <dsp:txXfrm>
        <a:off x="3742369" y="206485"/>
        <a:ext cx="975137" cy="975137"/>
      </dsp:txXfrm>
    </dsp:sp>
    <dsp:sp modelId="{FB69327E-C5FB-4E36-8BC5-ED73922F296A}">
      <dsp:nvSpPr>
        <dsp:cNvPr id="0" name=""/>
        <dsp:cNvSpPr/>
      </dsp:nvSpPr>
      <dsp:spPr>
        <a:xfrm rot="392441">
          <a:off x="3496890" y="2479458"/>
          <a:ext cx="2919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921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9690C1E-EAFD-457E-86D4-9B512BF9EBF5}">
      <dsp:nvSpPr>
        <dsp:cNvPr id="0" name=""/>
        <dsp:cNvSpPr/>
      </dsp:nvSpPr>
      <dsp:spPr>
        <a:xfrm>
          <a:off x="3787862" y="2017713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file2.obj</a:t>
          </a:r>
          <a:endParaRPr lang="fr-FR" sz="2000" kern="1200" dirty="0"/>
        </a:p>
      </dsp:txBody>
      <dsp:txXfrm>
        <a:off x="3840615" y="2070466"/>
        <a:ext cx="975137" cy="975137"/>
      </dsp:txXfrm>
    </dsp:sp>
    <dsp:sp modelId="{4005D5DC-07F4-4133-9878-1AB1B9DD751B}">
      <dsp:nvSpPr>
        <dsp:cNvPr id="0" name=""/>
        <dsp:cNvSpPr/>
      </dsp:nvSpPr>
      <dsp:spPr>
        <a:xfrm rot="2897091">
          <a:off x="3114940" y="3515676"/>
          <a:ext cx="8805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596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3CA7417-7DA3-46E4-B564-FC4A8668D13D}">
      <dsp:nvSpPr>
        <dsp:cNvPr id="0" name=""/>
        <dsp:cNvSpPr/>
      </dsp:nvSpPr>
      <dsp:spPr>
        <a:xfrm>
          <a:off x="3789568" y="3844341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file3.obj</a:t>
          </a:r>
          <a:endParaRPr lang="fr-FR" sz="2000" kern="1200" dirty="0"/>
        </a:p>
      </dsp:txBody>
      <dsp:txXfrm>
        <a:off x="3842321" y="3897094"/>
        <a:ext cx="975137" cy="975137"/>
      </dsp:txXfrm>
    </dsp:sp>
    <dsp:sp modelId="{C28BD888-58F4-4745-8916-35776035D397}">
      <dsp:nvSpPr>
        <dsp:cNvPr id="0" name=""/>
        <dsp:cNvSpPr/>
      </dsp:nvSpPr>
      <dsp:spPr>
        <a:xfrm rot="8013518">
          <a:off x="1012726" y="3490767"/>
          <a:ext cx="8383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8334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A78014E-CAF8-4741-8A77-288BEFA8604C}">
      <dsp:nvSpPr>
        <dsp:cNvPr id="0" name=""/>
        <dsp:cNvSpPr/>
      </dsp:nvSpPr>
      <dsp:spPr>
        <a:xfrm>
          <a:off x="88927" y="3794525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sz="2500" kern="1200" dirty="0"/>
        </a:p>
      </dsp:txBody>
      <dsp:txXfrm>
        <a:off x="141680" y="3847278"/>
        <a:ext cx="975137" cy="975137"/>
      </dsp:txXfrm>
    </dsp:sp>
    <dsp:sp modelId="{5C56B6DA-7BC7-4983-A475-44E48E7C3F67}">
      <dsp:nvSpPr>
        <dsp:cNvPr id="0" name=""/>
        <dsp:cNvSpPr/>
      </dsp:nvSpPr>
      <dsp:spPr>
        <a:xfrm rot="10004200">
          <a:off x="1164569" y="2624704"/>
          <a:ext cx="375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53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4FA2B-DF63-4A35-998B-95DC2AE9BB72}">
      <dsp:nvSpPr>
        <dsp:cNvPr id="0" name=""/>
        <dsp:cNvSpPr/>
      </dsp:nvSpPr>
      <dsp:spPr>
        <a:xfrm>
          <a:off x="88932" y="225480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sp:txBody>
      <dsp:txXfrm>
        <a:off x="141685" y="2307555"/>
        <a:ext cx="975137" cy="97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0F284-5F6A-D43A-B57C-6CE85A749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73BD2-1DF0-4C76-3CB6-B2D0D1771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033A6-3FCD-C381-1815-C9F29934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D7C5F-D39D-2562-AAF2-14F34EC2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59436-5037-83B0-354F-332F3276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37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D374-F644-A79F-01DA-DB23D0B5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6CBC92-413A-E5D4-B809-FD527630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6ADD4-D65F-2D5A-7039-E830BB2E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80678-645A-9494-64CF-78EAC13D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8A25D-D724-7774-265D-9AC1E107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36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C7DB2F-5532-ED1A-5EA5-EE26E9726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3FB92C-4973-A10F-3659-93E9F4683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22E12-26A7-C046-22A8-BC0FDDC8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C8C54-C587-99FD-F699-11C21B6C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F98D9E-4905-5042-28DA-3D7FAA64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96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DD536-64E3-CCF5-8C09-D805C6BB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2BC12-9E00-23C8-3660-69AF29E6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31EF1-0368-530E-D070-2EA8A1DF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550B1-D522-684C-6BC2-244824EE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C0F15E-518B-6F83-AEE9-03951D4E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8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50D84-3C5E-937C-4025-16F35336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FFB65-6713-D129-8C4D-9F40B4F9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267EB-16E8-0A12-516F-AA90AB66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0305B-B6A6-4A7A-B767-944970B6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5EC1B-BFF2-5A5A-1C2A-49ED4370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D9022-7C90-BFB3-506D-8E023A0D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F3B9D-1D68-E26D-FAEB-0CC61753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69D214-C04C-EF11-8FC2-522C6C1C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98AD4-7FA4-944A-CCA7-ED3B902A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7A9E29-F239-626B-AFFD-42F6791B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DE662E-5ADB-6AA6-840B-91EA7134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22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EE945-986F-98B9-E920-513AF582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284F0-167E-915B-C2F8-3CC3DEF3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AC2365-30A3-2F34-D8F4-7B73F72F4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6893DC-44A5-F330-1AF0-A6F244F31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9B0BFD-3CEF-E397-CB64-507F156CC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5DBA89-198B-4848-540E-947846CA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60ED70-5A07-2912-BBE8-0705737C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4F74C0-BA13-5A34-449D-671CFC7E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54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9B948-7EEA-8AA5-C060-A0996ECE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CCA905-C993-6516-5095-25CC6FE8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6BB790-C7DB-AEDC-9BBA-4DAD024D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35347B-5004-9732-BC60-18DD5142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40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56C5DE-4745-98B2-DF1C-354E938B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A24111-DAC0-6B3A-703D-388E486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9D519B-126E-DA55-7822-71FAE237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96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B58B0-0918-5E53-8703-D66AA53F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22191-79E4-65D0-3ABB-0316DBB4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8B317E-D31C-E627-1B88-877773D8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A3040C-7CA0-46E3-6BE0-EAEE8A2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1918D-52FE-0209-0A8B-8AC47099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814EF-2AE4-1879-6B95-196572BC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8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30E9-DFAB-5BCA-4EE2-09FA4029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7E63E1-978F-661A-B987-DE89AF850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E461C8-59D7-5C8B-CDB9-22E6AFE9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4242A-6E0D-7D26-4A8F-B537AB28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04549D-832F-1C6C-4F32-0DBF14BB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E7781-02B4-941B-3B2F-867B1373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4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BC9CF-FF8D-3559-ABEC-FEADB033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FC166F-71F6-90F4-FF9A-42E5D7F7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19732-C37B-E31E-ABB6-DB2E80913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9A6A-4BD2-4507-B204-3622F939856A}" type="datetimeFigureOut">
              <a:rPr lang="fr-FR" smtClean="0"/>
              <a:t>lundi  18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044B8-29DB-769E-1C30-34C484C6D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E17F5-8E17-FF26-BD47-733E5C542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2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D3A8F-5E08-737F-3889-43A78DD83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Installer l’environnement de développement java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2CFDD-8884-80D7-2165-759411655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82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E6CCFF8F-2CFE-F1F5-5B1F-06F1D11D7D47}"/>
              </a:ext>
            </a:extLst>
          </p:cNvPr>
          <p:cNvSpPr/>
          <p:nvPr/>
        </p:nvSpPr>
        <p:spPr>
          <a:xfrm>
            <a:off x="7450776" y="929039"/>
            <a:ext cx="3273778" cy="52059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Timeline de C, C++ et Java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2C22EFB-41D4-5470-14CC-F961AE3AB3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4716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222E7F34-44EE-DF3C-6976-D9E121D99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18" y="2178424"/>
            <a:ext cx="1295593" cy="13765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5409C6-DF7C-579B-5952-905EF9A14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25" y="2178424"/>
            <a:ext cx="1223615" cy="13765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ACF6458-4FAD-17B2-71B8-86428BB3FE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75" y="2083903"/>
            <a:ext cx="1509746" cy="17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Programme Java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54D3D41-7A02-32DB-792C-88C0FCB2AE60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6C98C88F-FD23-4AE6-AA2F-7ABF8C3859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6650087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Flèche : droite à entaille 4">
              <a:extLst>
                <a:ext uri="{FF2B5EF4-FFF2-40B4-BE49-F238E27FC236}">
                  <a16:creationId xmlns:a16="http://schemas.microsoft.com/office/drawing/2014/main" id="{89605967-A9CB-54F2-D3F0-73A015D9DA37}"/>
                </a:ext>
              </a:extLst>
            </p:cNvPr>
            <p:cNvSpPr/>
            <p:nvPr/>
          </p:nvSpPr>
          <p:spPr>
            <a:xfrm>
              <a:off x="7030065" y="2490262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" name="Flèche : droite à entaille 5">
              <a:extLst>
                <a:ext uri="{FF2B5EF4-FFF2-40B4-BE49-F238E27FC236}">
                  <a16:creationId xmlns:a16="http://schemas.microsoft.com/office/drawing/2014/main" id="{589AD906-726A-AF00-EB39-03218270539D}"/>
                </a:ext>
              </a:extLst>
            </p:cNvPr>
            <p:cNvSpPr/>
            <p:nvPr/>
          </p:nvSpPr>
          <p:spPr>
            <a:xfrm>
              <a:off x="7084143" y="3667826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CA88004C-6301-1AA8-3A5A-8AFF98016E95}"/>
                </a:ext>
              </a:extLst>
            </p:cNvPr>
            <p:cNvCxnSpPr>
              <a:cxnSpLocks/>
            </p:cNvCxnSpPr>
            <p:nvPr/>
          </p:nvCxnSpPr>
          <p:spPr>
            <a:xfrm>
              <a:off x="4159045" y="3429000"/>
              <a:ext cx="940621" cy="71038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C80DF02-7A77-93A2-7272-F0AE9706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045" y="2813497"/>
              <a:ext cx="832465" cy="61550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1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38" y="158733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La compilation avec l’exemple du 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A92068-345E-465A-699E-1C0802738531}"/>
              </a:ext>
            </a:extLst>
          </p:cNvPr>
          <p:cNvSpPr txBox="1"/>
          <p:nvPr/>
        </p:nvSpPr>
        <p:spPr>
          <a:xfrm>
            <a:off x="424464" y="137476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file1.c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9ABBC-8C75-BAF5-BE5C-0E23B845DDDF}"/>
              </a:ext>
            </a:extLst>
          </p:cNvPr>
          <p:cNvSpPr txBox="1"/>
          <p:nvPr/>
        </p:nvSpPr>
        <p:spPr>
          <a:xfrm>
            <a:off x="376081" y="334341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file2.c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EB526B-5614-353B-24CD-938A515EB343}"/>
              </a:ext>
            </a:extLst>
          </p:cNvPr>
          <p:cNvSpPr txBox="1"/>
          <p:nvPr/>
        </p:nvSpPr>
        <p:spPr>
          <a:xfrm>
            <a:off x="387592" y="4863829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file3.c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EC27E4-4F9D-A3A0-70B2-C85675DFE49D}"/>
              </a:ext>
            </a:extLst>
          </p:cNvPr>
          <p:cNvCxnSpPr>
            <a:cxnSpLocks/>
          </p:cNvCxnSpPr>
          <p:nvPr/>
        </p:nvCxnSpPr>
        <p:spPr>
          <a:xfrm flipV="1">
            <a:off x="1343378" y="4581832"/>
            <a:ext cx="612341" cy="6489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3F90021-819D-465F-AC90-9AA4AAE41BAF}"/>
              </a:ext>
            </a:extLst>
          </p:cNvPr>
          <p:cNvCxnSpPr>
            <a:cxnSpLocks/>
          </p:cNvCxnSpPr>
          <p:nvPr/>
        </p:nvCxnSpPr>
        <p:spPr>
          <a:xfrm>
            <a:off x="3499556" y="4581832"/>
            <a:ext cx="688622" cy="758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4CAF02-84F6-065B-1C34-20DC7A6062E1}"/>
              </a:ext>
            </a:extLst>
          </p:cNvPr>
          <p:cNvCxnSpPr>
            <a:cxnSpLocks/>
          </p:cNvCxnSpPr>
          <p:nvPr/>
        </p:nvCxnSpPr>
        <p:spPr>
          <a:xfrm flipV="1">
            <a:off x="3685385" y="2576052"/>
            <a:ext cx="368740" cy="3342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C67BDAB-E401-BAA5-0739-A32E3CAB6871}"/>
              </a:ext>
            </a:extLst>
          </p:cNvPr>
          <p:cNvGrpSpPr/>
          <p:nvPr/>
        </p:nvGrpSpPr>
        <p:grpSpPr>
          <a:xfrm>
            <a:off x="255634" y="726329"/>
            <a:ext cx="11575879" cy="6061280"/>
            <a:chOff x="255634" y="726329"/>
            <a:chExt cx="11575879" cy="6061280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07A218B-47DA-6FBD-445A-1D856F709C34}"/>
                </a:ext>
              </a:extLst>
            </p:cNvPr>
            <p:cNvSpPr txBox="1"/>
            <p:nvPr/>
          </p:nvSpPr>
          <p:spPr>
            <a:xfrm>
              <a:off x="9375906" y="726329"/>
              <a:ext cx="1600118" cy="923330"/>
            </a:xfrm>
            <a:prstGeom prst="rect">
              <a:avLst/>
            </a:prstGeom>
            <a:noFill/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sz="54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RAM</a:t>
              </a:r>
            </a:p>
          </p:txBody>
        </p: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92B3A27-2BFD-F82F-E472-607E53FCDA1C}"/>
                </a:ext>
              </a:extLst>
            </p:cNvPr>
            <p:cNvGrpSpPr/>
            <p:nvPr/>
          </p:nvGrpSpPr>
          <p:grpSpPr>
            <a:xfrm>
              <a:off x="255634" y="840839"/>
              <a:ext cx="11575879" cy="5946770"/>
              <a:chOff x="255634" y="840839"/>
              <a:chExt cx="11575879" cy="5946770"/>
            </a:xfrm>
          </p:grpSpPr>
          <p:sp>
            <p:nvSpPr>
              <p:cNvPr id="16" name="Légende : flèche vers le bas 15">
                <a:extLst>
                  <a:ext uri="{FF2B5EF4-FFF2-40B4-BE49-F238E27FC236}">
                    <a16:creationId xmlns:a16="http://schemas.microsoft.com/office/drawing/2014/main" id="{DEEC883E-B67D-5D66-7143-A9C45297404C}"/>
                  </a:ext>
                </a:extLst>
              </p:cNvPr>
              <p:cNvSpPr/>
              <p:nvPr/>
            </p:nvSpPr>
            <p:spPr>
              <a:xfrm>
                <a:off x="394066" y="840839"/>
                <a:ext cx="1591149" cy="553998"/>
              </a:xfrm>
              <a:prstGeom prst="downArrowCallou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latin typeface="Consolas" panose="020B0609020204030204" pitchFamily="49" charset="0"/>
                  </a:rPr>
                  <a:t>Code source</a:t>
                </a:r>
              </a:p>
            </p:txBody>
          </p:sp>
          <p:sp>
            <p:nvSpPr>
              <p:cNvPr id="17" name="Légende : flèche vers le bas 16">
                <a:extLst>
                  <a:ext uri="{FF2B5EF4-FFF2-40B4-BE49-F238E27FC236}">
                    <a16:creationId xmlns:a16="http://schemas.microsoft.com/office/drawing/2014/main" id="{7DC9BA77-2972-71B6-40AF-3FC8BBDAB2C6}"/>
                  </a:ext>
                </a:extLst>
              </p:cNvPr>
              <p:cNvSpPr/>
              <p:nvPr/>
            </p:nvSpPr>
            <p:spPr>
              <a:xfrm>
                <a:off x="3746866" y="879171"/>
                <a:ext cx="1787166" cy="553998"/>
              </a:xfrm>
              <a:prstGeom prst="downArrowCallou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latin typeface="Consolas" panose="020B0609020204030204" pitchFamily="49" charset="0"/>
                  </a:rPr>
                  <a:t>Code machine</a:t>
                </a:r>
              </a:p>
            </p:txBody>
          </p:sp>
          <p:grpSp>
            <p:nvGrpSpPr>
              <p:cNvPr id="49" name="Groupe 48">
                <a:extLst>
                  <a:ext uri="{FF2B5EF4-FFF2-40B4-BE49-F238E27FC236}">
                    <a16:creationId xmlns:a16="http://schemas.microsoft.com/office/drawing/2014/main" id="{D3293AA5-EE1A-4AB2-52DF-87F334F18F2C}"/>
                  </a:ext>
                </a:extLst>
              </p:cNvPr>
              <p:cNvGrpSpPr/>
              <p:nvPr/>
            </p:nvGrpSpPr>
            <p:grpSpPr>
              <a:xfrm>
                <a:off x="255634" y="1411275"/>
                <a:ext cx="11575879" cy="5376334"/>
                <a:chOff x="226138" y="1411275"/>
                <a:chExt cx="11575879" cy="5376334"/>
              </a:xfrm>
            </p:grpSpPr>
            <p:graphicFrame>
              <p:nvGraphicFramePr>
                <p:cNvPr id="4" name="Diagramme 3">
                  <a:extLst>
                    <a:ext uri="{FF2B5EF4-FFF2-40B4-BE49-F238E27FC236}">
                      <a16:creationId xmlns:a16="http://schemas.microsoft.com/office/drawing/2014/main" id="{87C25E48-2F99-C847-334C-81B67E874B1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688492742"/>
                    </p:ext>
                  </p:extLst>
                </p:nvPr>
              </p:nvGraphicFramePr>
              <p:xfrm>
                <a:off x="226138" y="1411275"/>
                <a:ext cx="5887065" cy="5376334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grpSp>
              <p:nvGrpSpPr>
                <p:cNvPr id="48" name="Groupe 47">
                  <a:extLst>
                    <a:ext uri="{FF2B5EF4-FFF2-40B4-BE49-F238E27FC236}">
                      <a16:creationId xmlns:a16="http://schemas.microsoft.com/office/drawing/2014/main" id="{0233FAAF-FF16-B103-7C8F-E3BCDE3EE2F6}"/>
                    </a:ext>
                  </a:extLst>
                </p:cNvPr>
                <p:cNvGrpSpPr/>
                <p:nvPr/>
              </p:nvGrpSpPr>
              <p:grpSpPr>
                <a:xfrm>
                  <a:off x="5099794" y="1581468"/>
                  <a:ext cx="6702223" cy="4717731"/>
                  <a:chOff x="5099794" y="1581468"/>
                  <a:chExt cx="6702223" cy="4717731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E8C41F0C-BF78-913B-AF93-D0FD3784F886}"/>
                      </a:ext>
                    </a:extLst>
                  </p:cNvPr>
                  <p:cNvSpPr/>
                  <p:nvPr/>
                </p:nvSpPr>
                <p:spPr>
                  <a:xfrm>
                    <a:off x="5590593" y="3383334"/>
                    <a:ext cx="1091098" cy="990599"/>
                  </a:xfrm>
                  <a:prstGeom prst="rect">
                    <a:avLst/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800" b="1" dirty="0"/>
                      <a:t>Linker</a:t>
                    </a:r>
                    <a:endParaRPr lang="fr-FR" b="1" dirty="0"/>
                  </a:p>
                </p:txBody>
              </p:sp>
              <p:sp>
                <p:nvSpPr>
                  <p:cNvPr id="11" name="Organigramme : Document 10">
                    <a:extLst>
                      <a:ext uri="{FF2B5EF4-FFF2-40B4-BE49-F238E27FC236}">
                        <a16:creationId xmlns:a16="http://schemas.microsoft.com/office/drawing/2014/main" id="{3FB74472-5C52-F424-F06C-FA5F6C819840}"/>
                      </a:ext>
                    </a:extLst>
                  </p:cNvPr>
                  <p:cNvSpPr/>
                  <p:nvPr/>
                </p:nvSpPr>
                <p:spPr>
                  <a:xfrm>
                    <a:off x="7576673" y="3429000"/>
                    <a:ext cx="1251155" cy="869873"/>
                  </a:xfrm>
                  <a:prstGeom prst="flowChartDocumen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b="1" dirty="0">
                        <a:solidFill>
                          <a:srgbClr val="FF0000"/>
                        </a:solidFill>
                        <a:effectLst/>
                      </a:rPr>
                      <a:t>file.exe</a:t>
                    </a:r>
                    <a:endParaRPr lang="fr-FR" sz="2400" dirty="0">
                      <a:solidFill>
                        <a:srgbClr val="FF0000"/>
                      </a:solidFill>
                      <a:effectLst/>
                    </a:endParaRPr>
                  </a:p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EE96B821-3477-4CEA-B584-7B93111E2427}"/>
                      </a:ext>
                    </a:extLst>
                  </p:cNvPr>
                  <p:cNvSpPr/>
                  <p:nvPr/>
                </p:nvSpPr>
                <p:spPr>
                  <a:xfrm>
                    <a:off x="9346410" y="1581468"/>
                    <a:ext cx="2455607" cy="471773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4" name="Organigramme : Document 13">
                    <a:extLst>
                      <a:ext uri="{FF2B5EF4-FFF2-40B4-BE49-F238E27FC236}">
                        <a16:creationId xmlns:a16="http://schemas.microsoft.com/office/drawing/2014/main" id="{D15D8F1E-B645-5B2E-B3C9-68232BF29309}"/>
                      </a:ext>
                    </a:extLst>
                  </p:cNvPr>
                  <p:cNvSpPr/>
                  <p:nvPr/>
                </p:nvSpPr>
                <p:spPr>
                  <a:xfrm>
                    <a:off x="9868499" y="3361124"/>
                    <a:ext cx="1251155" cy="869873"/>
                  </a:xfrm>
                  <a:prstGeom prst="flowChartDocumen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400" b="1" dirty="0">
                        <a:solidFill>
                          <a:srgbClr val="FF0000"/>
                        </a:solidFill>
                        <a:effectLst/>
                      </a:rPr>
                      <a:t>file.exe</a:t>
                    </a:r>
                    <a:endParaRPr lang="fr-FR" sz="2400" dirty="0">
                      <a:solidFill>
                        <a:srgbClr val="FF0000"/>
                      </a:solidFill>
                      <a:effectLst/>
                    </a:endParaRPr>
                  </a:p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8" name="Légende : flèche vers le bas 17">
                    <a:extLst>
                      <a:ext uri="{FF2B5EF4-FFF2-40B4-BE49-F238E27FC236}">
                        <a16:creationId xmlns:a16="http://schemas.microsoft.com/office/drawing/2014/main" id="{77ED7CAA-FFD5-58CB-EE44-E0B000D3FE0B}"/>
                      </a:ext>
                    </a:extLst>
                  </p:cNvPr>
                  <p:cNvSpPr/>
                  <p:nvPr/>
                </p:nvSpPr>
                <p:spPr>
                  <a:xfrm>
                    <a:off x="5160245" y="2740300"/>
                    <a:ext cx="2227223" cy="553998"/>
                  </a:xfrm>
                  <a:prstGeom prst="downArrowCallout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>
                        <a:latin typeface="Consolas" panose="020B0609020204030204" pitchFamily="49" charset="0"/>
                      </a:rPr>
                      <a:t>Éditeur de liens</a:t>
                    </a:r>
                  </a:p>
                </p:txBody>
              </p:sp>
              <p:sp>
                <p:nvSpPr>
                  <p:cNvPr id="19" name="Légende : flèche vers le bas 18">
                    <a:extLst>
                      <a:ext uri="{FF2B5EF4-FFF2-40B4-BE49-F238E27FC236}">
                        <a16:creationId xmlns:a16="http://schemas.microsoft.com/office/drawing/2014/main" id="{8F919B74-D1CC-8AE9-7B45-CE0A8F1444AD}"/>
                      </a:ext>
                    </a:extLst>
                  </p:cNvPr>
                  <p:cNvSpPr/>
                  <p:nvPr/>
                </p:nvSpPr>
                <p:spPr>
                  <a:xfrm>
                    <a:off x="7454115" y="2740300"/>
                    <a:ext cx="1475751" cy="553998"/>
                  </a:xfrm>
                  <a:prstGeom prst="downArrowCallout">
                    <a:avLst/>
                  </a:prstGeom>
                  <a:ln w="190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>
                        <a:latin typeface="Consolas" panose="020B0609020204030204" pitchFamily="49" charset="0"/>
                      </a:rPr>
                      <a:t>Exécutable </a:t>
                    </a:r>
                  </a:p>
                </p:txBody>
              </p:sp>
              <p:cxnSp>
                <p:nvCxnSpPr>
                  <p:cNvPr id="30" name="Connecteur droit avec flèche 29">
                    <a:extLst>
                      <a:ext uri="{FF2B5EF4-FFF2-40B4-BE49-F238E27FC236}">
                        <a16:creationId xmlns:a16="http://schemas.microsoft.com/office/drawing/2014/main" id="{58065DB5-1076-1991-954D-2302B141235E}"/>
                      </a:ext>
                    </a:extLst>
                  </p:cNvPr>
                  <p:cNvCxnSpPr>
                    <a:cxnSpLocks/>
                    <a:stCxn id="10" idx="3"/>
                    <a:endCxn id="11" idx="1"/>
                  </p:cNvCxnSpPr>
                  <p:nvPr/>
                </p:nvCxnSpPr>
                <p:spPr>
                  <a:xfrm flipV="1">
                    <a:off x="6681691" y="3863937"/>
                    <a:ext cx="894982" cy="14697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necteur droit avec flèche 40">
                    <a:extLst>
                      <a:ext uri="{FF2B5EF4-FFF2-40B4-BE49-F238E27FC236}">
                        <a16:creationId xmlns:a16="http://schemas.microsoft.com/office/drawing/2014/main" id="{3CE30D6C-BB6D-496C-C64A-1BC6ABFAFA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99794" y="3903124"/>
                    <a:ext cx="540000" cy="0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Flèche : droite à entaille 45">
                    <a:extLst>
                      <a:ext uri="{FF2B5EF4-FFF2-40B4-BE49-F238E27FC236}">
                        <a16:creationId xmlns:a16="http://schemas.microsoft.com/office/drawing/2014/main" id="{8E695962-43F1-F80F-1E62-1786527F76F9}"/>
                      </a:ext>
                    </a:extLst>
                  </p:cNvPr>
                  <p:cNvSpPr/>
                  <p:nvPr/>
                </p:nvSpPr>
                <p:spPr>
                  <a:xfrm>
                    <a:off x="8870028" y="3458071"/>
                    <a:ext cx="864000" cy="582097"/>
                  </a:xfrm>
                  <a:prstGeom prst="notchedRightArrow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5C93E37-7148-236A-03C4-FC824FC6E4CF}"/>
              </a:ext>
            </a:extLst>
          </p:cNvPr>
          <p:cNvGrpSpPr/>
          <p:nvPr/>
        </p:nvGrpSpPr>
        <p:grpSpPr>
          <a:xfrm>
            <a:off x="4724037" y="672864"/>
            <a:ext cx="6921180" cy="4667520"/>
            <a:chOff x="4724037" y="672864"/>
            <a:chExt cx="6921180" cy="466752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FC2773FB-A1AC-BBA0-2083-C5DB85C74E4B}"/>
                </a:ext>
              </a:extLst>
            </p:cNvPr>
            <p:cNvGrpSpPr/>
            <p:nvPr/>
          </p:nvGrpSpPr>
          <p:grpSpPr>
            <a:xfrm>
              <a:off x="4724037" y="2688434"/>
              <a:ext cx="937842" cy="2651950"/>
              <a:chOff x="4724037" y="2688434"/>
              <a:chExt cx="937842" cy="2651950"/>
            </a:xfrm>
          </p:grpSpPr>
          <p:cxnSp>
            <p:nvCxnSpPr>
              <p:cNvPr id="31" name="Connecteur droit avec flèche 30">
                <a:extLst>
                  <a:ext uri="{FF2B5EF4-FFF2-40B4-BE49-F238E27FC236}">
                    <a16:creationId xmlns:a16="http://schemas.microsoft.com/office/drawing/2014/main" id="{B303039C-2F2D-159E-C1B3-495D68F9B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037" y="2688434"/>
                <a:ext cx="922605" cy="97607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ACE1A141-0B2E-3FF9-4B6F-ABA9F82B58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9290" y="4397195"/>
                <a:ext cx="532589" cy="94318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54006958-6606-89E7-0FB8-BD5BE769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854642" y="672864"/>
              <a:ext cx="790575" cy="876300"/>
            </a:xfrm>
            <a:prstGeom prst="rect">
              <a:avLst/>
            </a:prstGeom>
          </p:spPr>
        </p:pic>
      </p:grp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2CB39ED-0D23-0CC7-B428-D6A389241B65}"/>
              </a:ext>
            </a:extLst>
          </p:cNvPr>
          <p:cNvCxnSpPr>
            <a:cxnSpLocks/>
          </p:cNvCxnSpPr>
          <p:nvPr/>
        </p:nvCxnSpPr>
        <p:spPr>
          <a:xfrm>
            <a:off x="3766530" y="3903124"/>
            <a:ext cx="3367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D700D99-6C15-3D38-F7CC-D78E4FE2EEA9}"/>
              </a:ext>
            </a:extLst>
          </p:cNvPr>
          <p:cNvCxnSpPr>
            <a:cxnSpLocks/>
          </p:cNvCxnSpPr>
          <p:nvPr/>
        </p:nvCxnSpPr>
        <p:spPr>
          <a:xfrm>
            <a:off x="1557867" y="2910348"/>
            <a:ext cx="397852" cy="19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1E5FBB3-7AD6-3289-DC24-6CD213BF71B6}"/>
              </a:ext>
            </a:extLst>
          </p:cNvPr>
          <p:cNvCxnSpPr>
            <a:cxnSpLocks/>
          </p:cNvCxnSpPr>
          <p:nvPr/>
        </p:nvCxnSpPr>
        <p:spPr>
          <a:xfrm flipV="1">
            <a:off x="1435510" y="3980895"/>
            <a:ext cx="406236" cy="118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8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Title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C347E-3FE9-BDC1-1B6F-F6DAF831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6102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98</Words>
  <Application>Microsoft Office PowerPoint</Application>
  <PresentationFormat>Grand écran</PresentationFormat>
  <Paragraphs>41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Thème Office</vt:lpstr>
      <vt:lpstr>Installer l’environnement de développement java</vt:lpstr>
      <vt:lpstr>Timeline de C, C++ et Java</vt:lpstr>
      <vt:lpstr>Programme Java</vt:lpstr>
      <vt:lpstr>La compilation avec l’exemple du C</vt:lpstr>
      <vt:lpstr>Title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Installer l’environnement de développement java</dc:title>
  <dc:creator>Djamel CHABANE</dc:creator>
  <cp:lastModifiedBy>Djamel CHABANE</cp:lastModifiedBy>
  <cp:revision>19</cp:revision>
  <dcterms:created xsi:type="dcterms:W3CDTF">2022-07-16T18:09:09Z</dcterms:created>
  <dcterms:modified xsi:type="dcterms:W3CDTF">2022-07-18T16:15:14Z</dcterms:modified>
</cp:coreProperties>
</file>