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7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6" name="Organigramme : Document 35">
            <a:extLst>
              <a:ext uri="{FF2B5EF4-FFF2-40B4-BE49-F238E27FC236}">
                <a16:creationId xmlns:a16="http://schemas.microsoft.com/office/drawing/2014/main" id="{E3F7A3CF-BDB3-1A61-C93A-B189A91B1976}"/>
              </a:ext>
            </a:extLst>
          </p:cNvPr>
          <p:cNvSpPr>
            <a:spLocks/>
          </p:cNvSpPr>
          <p:nvPr/>
        </p:nvSpPr>
        <p:spPr>
          <a:xfrm>
            <a:off x="6810698" y="2776194"/>
            <a:ext cx="1423005" cy="8698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2400" b="1" dirty="0">
                <a:solidFill>
                  <a:srgbClr val="FF0000"/>
                </a:solidFill>
              </a:rPr>
              <a:t>file1.class</a:t>
            </a:r>
            <a:endParaRPr lang="fr-FR" sz="2400" dirty="0"/>
          </a:p>
          <a:p>
            <a:pPr algn="ctr"/>
            <a:endParaRPr lang="fr-FR" dirty="0"/>
          </a:p>
        </p:txBody>
      </p:sp>
      <p:sp>
        <p:nvSpPr>
          <p:cNvPr id="37" name="Organigramme : Document 36">
            <a:extLst>
              <a:ext uri="{FF2B5EF4-FFF2-40B4-BE49-F238E27FC236}">
                <a16:creationId xmlns:a16="http://schemas.microsoft.com/office/drawing/2014/main" id="{C1EE7A36-4F31-3E95-15F9-2557E647008A}"/>
              </a:ext>
            </a:extLst>
          </p:cNvPr>
          <p:cNvSpPr>
            <a:spLocks/>
          </p:cNvSpPr>
          <p:nvPr/>
        </p:nvSpPr>
        <p:spPr>
          <a:xfrm>
            <a:off x="6764429" y="3701410"/>
            <a:ext cx="1423005" cy="8698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2400" b="1" dirty="0">
                <a:solidFill>
                  <a:srgbClr val="FF0000"/>
                </a:solidFill>
              </a:rPr>
              <a:t>file1.class</a:t>
            </a:r>
            <a:endParaRPr lang="fr-FR" sz="2400" dirty="0"/>
          </a:p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BDF4A-44C5-5AB8-125E-A9F6E2BF9EEA}"/>
              </a:ext>
            </a:extLst>
          </p:cNvPr>
          <p:cNvSpPr>
            <a:spLocks/>
          </p:cNvSpPr>
          <p:nvPr/>
        </p:nvSpPr>
        <p:spPr>
          <a:xfrm>
            <a:off x="8528668" y="4523235"/>
            <a:ext cx="3069877" cy="43274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Runtime système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189</Words>
  <Application>Microsoft Office PowerPoint</Application>
  <PresentationFormat>Grand écran</PresentationFormat>
  <Paragraphs>83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Compilation et interprétation en Java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35</cp:revision>
  <dcterms:created xsi:type="dcterms:W3CDTF">2022-07-16T18:09:09Z</dcterms:created>
  <dcterms:modified xsi:type="dcterms:W3CDTF">2022-07-18T18:54:18Z</dcterms:modified>
</cp:coreProperties>
</file>