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5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jeudi  21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6" name="Organigramme : Document 35">
            <a:extLst>
              <a:ext uri="{FF2B5EF4-FFF2-40B4-BE49-F238E27FC236}">
                <a16:creationId xmlns:a16="http://schemas.microsoft.com/office/drawing/2014/main" id="{E3F7A3CF-BDB3-1A61-C93A-B189A91B1976}"/>
              </a:ext>
            </a:extLst>
          </p:cNvPr>
          <p:cNvSpPr>
            <a:spLocks/>
          </p:cNvSpPr>
          <p:nvPr/>
        </p:nvSpPr>
        <p:spPr>
          <a:xfrm>
            <a:off x="6810698" y="2776194"/>
            <a:ext cx="1423005" cy="8698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2400" b="1" dirty="0">
                <a:solidFill>
                  <a:srgbClr val="FF0000"/>
                </a:solidFill>
              </a:rPr>
              <a:t>file1.class</a:t>
            </a:r>
            <a:endParaRPr lang="fr-FR" sz="2400" dirty="0"/>
          </a:p>
          <a:p>
            <a:pPr algn="ctr"/>
            <a:endParaRPr lang="fr-FR" dirty="0"/>
          </a:p>
        </p:txBody>
      </p:sp>
      <p:sp>
        <p:nvSpPr>
          <p:cNvPr id="37" name="Organigramme : Document 36">
            <a:extLst>
              <a:ext uri="{FF2B5EF4-FFF2-40B4-BE49-F238E27FC236}">
                <a16:creationId xmlns:a16="http://schemas.microsoft.com/office/drawing/2014/main" id="{C1EE7A36-4F31-3E95-15F9-2557E647008A}"/>
              </a:ext>
            </a:extLst>
          </p:cNvPr>
          <p:cNvSpPr>
            <a:spLocks/>
          </p:cNvSpPr>
          <p:nvPr/>
        </p:nvSpPr>
        <p:spPr>
          <a:xfrm>
            <a:off x="6764429" y="3701410"/>
            <a:ext cx="1423005" cy="8698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2400" b="1" dirty="0">
                <a:solidFill>
                  <a:srgbClr val="FF0000"/>
                </a:solidFill>
              </a:rPr>
              <a:t>file1.class</a:t>
            </a:r>
            <a:endParaRPr lang="fr-FR" sz="2400" dirty="0"/>
          </a:p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BDF4A-44C5-5AB8-125E-A9F6E2BF9EEA}"/>
              </a:ext>
            </a:extLst>
          </p:cNvPr>
          <p:cNvSpPr>
            <a:spLocks/>
          </p:cNvSpPr>
          <p:nvPr/>
        </p:nvSpPr>
        <p:spPr>
          <a:xfrm>
            <a:off x="8528668" y="4523235"/>
            <a:ext cx="3069877" cy="43274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Runtime système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dépendance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DF63A7-3D63-A297-046A-2DE666D77B01}"/>
              </a:ext>
            </a:extLst>
          </p:cNvPr>
          <p:cNvGrpSpPr/>
          <p:nvPr/>
        </p:nvGrpSpPr>
        <p:grpSpPr>
          <a:xfrm>
            <a:off x="3483076" y="1017891"/>
            <a:ext cx="5225847" cy="2037487"/>
            <a:chOff x="2979174" y="1303026"/>
            <a:chExt cx="5225847" cy="203748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9EFB271-0BE8-D8A8-04B6-97BDC6F783AC}"/>
                </a:ext>
              </a:extLst>
            </p:cNvPr>
            <p:cNvSpPr/>
            <p:nvPr/>
          </p:nvSpPr>
          <p:spPr>
            <a:xfrm>
              <a:off x="3313470" y="1316293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JVM</a:t>
              </a:r>
              <a:endParaRPr lang="fr-FR" b="1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35299C-3E1C-8ADB-333E-D07093960B4C}"/>
                </a:ext>
              </a:extLst>
            </p:cNvPr>
            <p:cNvSpPr/>
            <p:nvPr/>
          </p:nvSpPr>
          <p:spPr>
            <a:xfrm>
              <a:off x="4955459" y="1305848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JRE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A3C560E-DBC6-A492-C9AA-8125FCC0233D}"/>
                </a:ext>
              </a:extLst>
            </p:cNvPr>
            <p:cNvSpPr/>
            <p:nvPr/>
          </p:nvSpPr>
          <p:spPr>
            <a:xfrm>
              <a:off x="6538452" y="1303026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JDK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B54F1A-51D7-2D3A-F1CD-915FC9639C9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986980" y="2240525"/>
              <a:ext cx="0" cy="66384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50A2B13-CD13-7DD5-6E39-DADF31F3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68" y="2246582"/>
              <a:ext cx="0" cy="63407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266BEF-FEAA-6366-3941-7D3A66DB1066}"/>
                </a:ext>
              </a:extLst>
            </p:cNvPr>
            <p:cNvCxnSpPr/>
            <p:nvPr/>
          </p:nvCxnSpPr>
          <p:spPr>
            <a:xfrm flipH="1">
              <a:off x="7211964" y="2151837"/>
              <a:ext cx="1" cy="72881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177EC-83B9-FA94-ED24-81CDEC4DD38C}"/>
                </a:ext>
              </a:extLst>
            </p:cNvPr>
            <p:cNvSpPr/>
            <p:nvPr/>
          </p:nvSpPr>
          <p:spPr>
            <a:xfrm>
              <a:off x="2979174" y="2825097"/>
              <a:ext cx="5225847" cy="515416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Dépendants  de la plateforme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8425094-6A46-6685-98B6-372BA393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1" y="3650395"/>
            <a:ext cx="1501683" cy="173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209EFF-B63A-C810-0626-732F552D4625}"/>
              </a:ext>
            </a:extLst>
          </p:cNvPr>
          <p:cNvSpPr/>
          <p:nvPr/>
        </p:nvSpPr>
        <p:spPr>
          <a:xfrm>
            <a:off x="3746089" y="5383242"/>
            <a:ext cx="4195920" cy="51541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indépendant  de la plateforme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701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202</Words>
  <Application>Microsoft Office PowerPoint</Application>
  <PresentationFormat>Grand écran</PresentationFormat>
  <Paragraphs>89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Compilation et interprétation en Java</vt:lpstr>
      <vt:lpstr>JVM dépendance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41</cp:revision>
  <dcterms:created xsi:type="dcterms:W3CDTF">2022-07-16T18:09:09Z</dcterms:created>
  <dcterms:modified xsi:type="dcterms:W3CDTF">2022-07-20T23:21:11Z</dcterms:modified>
</cp:coreProperties>
</file>