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72" r:id="rId5"/>
    <p:sldId id="258" r:id="rId6"/>
    <p:sldId id="259" r:id="rId7"/>
    <p:sldId id="275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  <p:sldId id="268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83392" autoAdjust="0"/>
  </p:normalViewPr>
  <p:slideViewPr>
    <p:cSldViewPr>
      <p:cViewPr varScale="1">
        <p:scale>
          <a:sx n="62" d="100"/>
          <a:sy n="62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928D-6339-4615-8E04-952D5EBB23C3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FF5B0-E7AB-4016-81F3-CE746A733C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</a:t>
            </a:r>
            <a:r>
              <a:rPr lang="en-US" baseline="0" dirty="0" smtClean="0"/>
              <a:t> models </a:t>
            </a:r>
            <a:r>
              <a:rPr lang="en-US" baseline="0" dirty="0" err="1" smtClean="0"/>
              <a:t>innefective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reuse</a:t>
            </a:r>
            <a:r>
              <a:rPr lang="en-US" baseline="0" dirty="0" smtClean="0"/>
              <a:t> of templates provides 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</a:t>
            </a:r>
            <a:r>
              <a:rPr lang="en-US" baseline="0" dirty="0" smtClean="0"/>
              <a:t> to map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lossssssssssssssssssssseeeeeeeee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Recent need to provide</a:t>
            </a:r>
            <a:r>
              <a:rPr lang="en-US" baseline="0" dirty="0" smtClean="0"/>
              <a:t> a reusable framework </a:t>
            </a:r>
          </a:p>
          <a:p>
            <a:r>
              <a:rPr lang="en-US" baseline="0" dirty="0" smtClean="0"/>
              <a:t>Built into Tickets – OWASP</a:t>
            </a:r>
          </a:p>
          <a:p>
            <a:r>
              <a:rPr lang="en-US" baseline="0" dirty="0" smtClean="0"/>
              <a:t>Correlation </a:t>
            </a:r>
            <a:r>
              <a:rPr lang="en-US" baseline="0" smtClean="0"/>
              <a:t>tool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Competitive frameworks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difficulties in leveraging cooperative pen testing without framework…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</a:t>
            </a:r>
            <a:r>
              <a:rPr lang="en-US" baseline="0" dirty="0" smtClean="0"/>
              <a:t> is likely 90% or so of the attendees have no idea what this talk is…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 lack of an</a:t>
            </a:r>
            <a:r>
              <a:rPr lang="en-US" baseline="0" dirty="0" smtClean="0"/>
              <a:t> open-source solution, I developed an auditable </a:t>
            </a:r>
            <a:r>
              <a:rPr lang="en-US" baseline="0" dirty="0" err="1" smtClean="0"/>
              <a:t>methodoly</a:t>
            </a:r>
            <a:r>
              <a:rPr lang="en-US" baseline="0" dirty="0" smtClean="0"/>
              <a:t> that allows pen testers to cooperatively share information in real time amongst an organization.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Competitive frameworks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difficulties in leveraging cooperative pen testing without framework…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</a:t>
            </a:r>
            <a:r>
              <a:rPr lang="en-US" baseline="0" dirty="0" smtClean="0"/>
              <a:t> is likely 90% or so of the attendees have no idea what this talk is…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Auditable</a:t>
            </a:r>
            <a:r>
              <a:rPr lang="en-US" baseline="0" dirty="0" smtClean="0"/>
              <a:t> penetration testing</a:t>
            </a:r>
          </a:p>
          <a:p>
            <a:r>
              <a:rPr lang="en-US" baseline="0" dirty="0" smtClean="0"/>
              <a:t>Easier </a:t>
            </a:r>
            <a:r>
              <a:rPr lang="en-US" baseline="0" dirty="0" err="1" smtClean="0"/>
              <a:t>collaboraritive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pentesting</a:t>
            </a:r>
            <a:endParaRPr lang="en-US" baseline="0" dirty="0" smtClean="0"/>
          </a:p>
          <a:p>
            <a:r>
              <a:rPr lang="en-US" baseline="0" dirty="0" smtClean="0"/>
              <a:t>Automating mundane shit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PCI Qualified Resource</a:t>
            </a:r>
            <a:br>
              <a:rPr lang="en-US" dirty="0" smtClean="0"/>
            </a:br>
            <a:r>
              <a:rPr lang="en-US" dirty="0" smtClean="0"/>
              <a:t>Provides</a:t>
            </a:r>
            <a:r>
              <a:rPr lang="en-US" baseline="0" dirty="0" smtClean="0"/>
              <a:t> accountability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FF5B0-E7AB-4016-81F3-CE746A733C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67D2B-9ABD-4715-92B1-AE6120CB3B02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7276-C6DE-4C53-9294-842F632E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Organizing Ninjas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has to be a better talk name than this…</a:t>
            </a:r>
            <a:endParaRPr lang="en-US" dirty="0"/>
          </a:p>
        </p:txBody>
      </p:sp>
      <p:pic>
        <p:nvPicPr>
          <p:cNvPr id="2050" name="Picture 2" descr="S:\rapid7\marketing\logos\Logo_noT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6032094"/>
            <a:ext cx="2970213" cy="825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we talk about a 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Reconnaissance / Enumeration / Scanning</a:t>
            </a:r>
          </a:p>
          <a:p>
            <a:r>
              <a:rPr lang="en-US" dirty="0" smtClean="0"/>
              <a:t>Exploitation</a:t>
            </a:r>
          </a:p>
          <a:p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dirty="0" err="1" smtClean="0"/>
              <a:t>yadda</a:t>
            </a:r>
            <a:r>
              <a:rPr lang="en-US" dirty="0" smtClean="0"/>
              <a:t> </a:t>
            </a:r>
            <a:r>
              <a:rPr lang="en-US" sz="1000" dirty="0" smtClean="0"/>
              <a:t>(though I really </a:t>
            </a:r>
            <a:r>
              <a:rPr lang="en-US" sz="1000" i="1" dirty="0" smtClean="0"/>
              <a:t>like </a:t>
            </a:r>
            <a:r>
              <a:rPr lang="en-US" sz="1000" dirty="0" smtClean="0"/>
              <a:t>post-exploitation)</a:t>
            </a:r>
          </a:p>
          <a:p>
            <a:r>
              <a:rPr lang="en-US" dirty="0" smtClean="0"/>
              <a:t>Pirates</a:t>
            </a:r>
          </a:p>
          <a:p>
            <a:r>
              <a:rPr lang="en-US" dirty="0" smtClean="0"/>
              <a:t>Exploitation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So we’re not </a:t>
            </a:r>
            <a:r>
              <a:rPr lang="en-US" dirty="0" err="1" smtClean="0"/>
              <a:t>gonna</a:t>
            </a:r>
            <a:r>
              <a:rPr lang="en-US" dirty="0" smtClean="0"/>
              <a:t> talk about that stuff today.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we don’t talk about much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(and how to do it effectively)</a:t>
            </a:r>
          </a:p>
          <a:p>
            <a:r>
              <a:rPr lang="en-US" dirty="0" smtClean="0"/>
              <a:t>Methodology (and making it practical)</a:t>
            </a:r>
          </a:p>
          <a:p>
            <a:r>
              <a:rPr lang="en-US" dirty="0" smtClean="0"/>
              <a:t>Reporting (and why it takes so damn long)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All “the other stuff”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This is what we’re </a:t>
            </a:r>
            <a:r>
              <a:rPr lang="en-US" dirty="0" err="1" smtClean="0"/>
              <a:t>gonna</a:t>
            </a:r>
            <a:r>
              <a:rPr lang="en-US" dirty="0" smtClean="0"/>
              <a:t> discuss 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 well with others	(Collaboration)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want to do: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ork with dudes around the world</a:t>
            </a:r>
          </a:p>
          <a:p>
            <a:pPr lvl="2"/>
            <a:r>
              <a:rPr lang="en-US" dirty="0" smtClean="0"/>
              <a:t>Guys who are better than me</a:t>
            </a:r>
          </a:p>
          <a:p>
            <a:pPr lvl="1"/>
            <a:r>
              <a:rPr lang="en-US" dirty="0" smtClean="0"/>
              <a:t>communicate</a:t>
            </a:r>
          </a:p>
          <a:p>
            <a:pPr lvl="2"/>
            <a:r>
              <a:rPr lang="en-US" dirty="0" smtClean="0"/>
              <a:t>Data from XYZ tool</a:t>
            </a:r>
          </a:p>
          <a:p>
            <a:pPr lvl="2"/>
            <a:r>
              <a:rPr lang="en-US" dirty="0" smtClean="0"/>
              <a:t>Parsing tools</a:t>
            </a:r>
          </a:p>
          <a:p>
            <a:pPr lvl="2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Go faster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00200" y="6324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0x0002a: Ninja can crush </a:t>
            </a:r>
            <a:r>
              <a:rPr lang="en-US" dirty="0" err="1" smtClean="0"/>
              <a:t>golfballs</a:t>
            </a:r>
            <a:r>
              <a:rPr lang="en-US" dirty="0" smtClean="0"/>
              <a:t> with 2 fingers, any two fingers.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Booring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this could be cool, but really, generally </a:t>
            </a:r>
            <a:r>
              <a:rPr lang="en-US" dirty="0" err="1" smtClean="0"/>
              <a:t>boorrrring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BOOOOOOOOOOORRRRRRRRRRing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kicking the tires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Wiki / includes</a:t>
            </a:r>
          </a:p>
          <a:p>
            <a:pPr lvl="1"/>
            <a:r>
              <a:rPr lang="en-US" dirty="0" smtClean="0"/>
              <a:t>Ticketing System</a:t>
            </a:r>
          </a:p>
          <a:p>
            <a:pPr lvl="2"/>
            <a:r>
              <a:rPr lang="en-US" dirty="0" smtClean="0"/>
              <a:t>Tasks and Findings</a:t>
            </a:r>
          </a:p>
          <a:p>
            <a:pPr lvl="1"/>
            <a:r>
              <a:rPr lang="en-US" dirty="0" smtClean="0"/>
              <a:t>SVN repo</a:t>
            </a:r>
          </a:p>
          <a:p>
            <a:pPr lvl="1"/>
            <a:r>
              <a:rPr lang="en-US" dirty="0" smtClean="0"/>
              <a:t>Report Creation</a:t>
            </a:r>
          </a:p>
          <a:p>
            <a:r>
              <a:rPr lang="en-US" dirty="0" smtClean="0"/>
              <a:t>Rapper Scripts </a:t>
            </a:r>
          </a:p>
          <a:p>
            <a:r>
              <a:rPr lang="en-US" dirty="0" smtClean="0"/>
              <a:t>Template Projects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Hub &amp; Spoke System </a:t>
            </a:r>
          </a:p>
          <a:p>
            <a:r>
              <a:rPr lang="en-US" dirty="0" smtClean="0"/>
              <a:t>More methodology -&gt; </a:t>
            </a:r>
            <a:r>
              <a:rPr lang="en-US" dirty="0" err="1" smtClean="0"/>
              <a:t>tix</a:t>
            </a:r>
            <a:r>
              <a:rPr lang="en-US" dirty="0" smtClean="0"/>
              <a:t> (</a:t>
            </a:r>
            <a:r>
              <a:rPr lang="en-US" dirty="0" err="1" smtClean="0"/>
              <a:t>osstmm</a:t>
            </a:r>
            <a:r>
              <a:rPr lang="en-US" dirty="0" smtClean="0"/>
              <a:t> ,va.co.uk)</a:t>
            </a:r>
          </a:p>
          <a:p>
            <a:r>
              <a:rPr lang="en-US" dirty="0" smtClean="0"/>
              <a:t>Customized </a:t>
            </a:r>
            <a:r>
              <a:rPr lang="en-US" dirty="0" err="1" smtClean="0"/>
              <a:t>tix</a:t>
            </a:r>
            <a:r>
              <a:rPr lang="en-US" dirty="0" smtClean="0"/>
              <a:t> &amp; workflow</a:t>
            </a:r>
          </a:p>
          <a:p>
            <a:r>
              <a:rPr lang="en-US" dirty="0" smtClean="0"/>
              <a:t>Better </a:t>
            </a:r>
            <a:r>
              <a:rPr lang="en-US" dirty="0" err="1" smtClean="0"/>
              <a:t>reportgen</a:t>
            </a:r>
            <a:r>
              <a:rPr lang="en-US" dirty="0" smtClean="0"/>
              <a:t> -&gt; xml -&gt; </a:t>
            </a:r>
            <a:r>
              <a:rPr lang="en-US" dirty="0" err="1" smtClean="0"/>
              <a:t>oowriter</a:t>
            </a:r>
            <a:r>
              <a:rPr lang="en-US" dirty="0" smtClean="0"/>
              <a:t> / </a:t>
            </a:r>
            <a:r>
              <a:rPr lang="en-US" dirty="0" err="1" smtClean="0"/>
              <a:t>msword</a:t>
            </a:r>
            <a:endParaRPr lang="en-US" dirty="0" smtClean="0"/>
          </a:p>
          <a:p>
            <a:r>
              <a:rPr lang="en-US" dirty="0" smtClean="0"/>
              <a:t>Auto-attack -&gt; well-named locations in </a:t>
            </a:r>
            <a:r>
              <a:rPr lang="en-US" dirty="0" err="1" smtClean="0"/>
              <a:t>svn</a:t>
            </a:r>
            <a:endParaRPr lang="en-US" dirty="0" smtClean="0"/>
          </a:p>
          <a:p>
            <a:pPr lvl="1"/>
            <a:r>
              <a:rPr lang="en-US" dirty="0" smtClean="0"/>
              <a:t>Auto parsers through </a:t>
            </a:r>
            <a:r>
              <a:rPr lang="en-US" dirty="0" err="1" smtClean="0"/>
              <a:t>svn</a:t>
            </a:r>
            <a:r>
              <a:rPr lang="en-US" dirty="0" smtClean="0"/>
              <a:t> hooks</a:t>
            </a:r>
          </a:p>
          <a:p>
            <a:r>
              <a:rPr lang="en-US" dirty="0" smtClean="0"/>
              <a:t>Correlation between tools</a:t>
            </a:r>
          </a:p>
          <a:p>
            <a:pPr lvl="1"/>
            <a:r>
              <a:rPr lang="en-US" dirty="0" smtClean="0"/>
              <a:t>Object-based representation of the environ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r>
              <a:rPr lang="en-US" smtClean="0"/>
              <a:t>`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ny-picture-photo-sign-ninjas-lOckergnOme.jpg"/>
          <p:cNvPicPr>
            <a:picLocks noGrp="1" noChangeAspect="1"/>
          </p:cNvPicPr>
          <p:nvPr isPhoto="1"/>
        </p:nvPicPr>
        <p:blipFill>
          <a:blip r:embed="rId3">
            <a:lum/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b-sides. W00t.</a:t>
            </a:r>
          </a:p>
          <a:p>
            <a:r>
              <a:rPr lang="en-US" dirty="0" smtClean="0"/>
              <a:t>Who are you?</a:t>
            </a:r>
          </a:p>
          <a:p>
            <a:pPr lvl="1"/>
            <a:r>
              <a:rPr lang="en-US" dirty="0" smtClean="0"/>
              <a:t>Who am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 0x0302a : ninjas are mammals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</a:p>
          <a:p>
            <a:r>
              <a:rPr lang="en-US" dirty="0" smtClean="0"/>
              <a:t>Where we’re headed </a:t>
            </a:r>
          </a:p>
          <a:p>
            <a:r>
              <a:rPr lang="en-US" dirty="0" err="1" smtClean="0"/>
              <a:t>Ptc</a:t>
            </a:r>
            <a:r>
              <a:rPr lang="en-US" dirty="0" smtClean="0"/>
              <a:t> (worst name </a:t>
            </a:r>
            <a:r>
              <a:rPr lang="en-US" dirty="0" err="1" smtClean="0"/>
              <a:t>evar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6324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#0x0abad02a : Can run 100 miles on their hands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this all got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a methodology</a:t>
            </a:r>
          </a:p>
          <a:p>
            <a:r>
              <a:rPr lang="en-US" dirty="0" err="1" smtClean="0"/>
              <a:t>Sorta</a:t>
            </a:r>
            <a:r>
              <a:rPr lang="en-US" dirty="0" smtClean="0"/>
              <a:t> </a:t>
            </a:r>
            <a:r>
              <a:rPr lang="en-US" dirty="0" err="1" smtClean="0"/>
              <a:t>kinda</a:t>
            </a:r>
            <a:r>
              <a:rPr lang="en-US" dirty="0" smtClean="0"/>
              <a:t> picked a methodology, but was still wicked disorganized</a:t>
            </a:r>
          </a:p>
          <a:p>
            <a:r>
              <a:rPr lang="en-US" dirty="0" smtClean="0"/>
              <a:t>So. We built a Center of Excellence.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mammals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center of excellence?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question</a:t>
            </a:r>
          </a:p>
          <a:p>
            <a:pPr lvl="1"/>
            <a:r>
              <a:rPr lang="en-US" dirty="0" smtClean="0"/>
              <a:t>think of it like a lamp. It stores excellence.</a:t>
            </a:r>
          </a:p>
          <a:p>
            <a:pPr lvl="1"/>
            <a:r>
              <a:rPr lang="en-US" dirty="0" smtClean="0"/>
              <a:t>And knowledge</a:t>
            </a:r>
          </a:p>
          <a:p>
            <a:pPr lvl="2"/>
            <a:r>
              <a:rPr lang="en-US" dirty="0" smtClean="0"/>
              <a:t>And methodology</a:t>
            </a:r>
          </a:p>
          <a:p>
            <a:pPr lvl="3"/>
            <a:r>
              <a:rPr lang="en-US" dirty="0" smtClean="0"/>
              <a:t>And data</a:t>
            </a:r>
          </a:p>
          <a:p>
            <a:pPr lvl="4"/>
            <a:r>
              <a:rPr lang="en-US" dirty="0" smtClean="0"/>
              <a:t>And lots of other fun stuffs. </a:t>
            </a:r>
          </a:p>
          <a:p>
            <a:pPr lvl="5"/>
            <a:r>
              <a:rPr lang="en-US" dirty="0" smtClean="0"/>
              <a:t>Toolkit</a:t>
            </a:r>
          </a:p>
          <a:p>
            <a:pPr lvl="5"/>
            <a:r>
              <a:rPr lang="en-US" dirty="0" smtClean="0"/>
              <a:t>Template projects</a:t>
            </a:r>
          </a:p>
          <a:p>
            <a:pPr lvl="5"/>
            <a:r>
              <a:rPr lang="en-US" dirty="0" smtClean="0"/>
              <a:t>Persistent code / tools / whatever. </a:t>
            </a:r>
            <a:r>
              <a:rPr lang="en-US" dirty="0"/>
              <a:t> </a:t>
            </a:r>
            <a:r>
              <a:rPr lang="en-US" dirty="0" smtClean="0"/>
              <a:t>   Stuff.</a:t>
            </a:r>
          </a:p>
          <a:p>
            <a:pPr lvl="1"/>
            <a:r>
              <a:rPr lang="en-US" dirty="0" err="1" smtClean="0"/>
              <a:t>Hackery</a:t>
            </a:r>
            <a:r>
              <a:rPr lang="en-US" dirty="0" smtClean="0"/>
              <a:t>.</a:t>
            </a:r>
            <a:r>
              <a:rPr lang="en-US" sz="1050" dirty="0" smtClean="0"/>
              <a:t> </a:t>
            </a:r>
            <a:r>
              <a:rPr lang="en-US" sz="500" dirty="0" smtClean="0"/>
              <a:t>Not the </a:t>
            </a:r>
            <a:r>
              <a:rPr lang="en-US" sz="500" dirty="0" err="1" smtClean="0"/>
              <a:t>skype</a:t>
            </a:r>
            <a:r>
              <a:rPr lang="en-US" sz="500" dirty="0" smtClean="0"/>
              <a:t> channel, sorry.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b="1" dirty="0" smtClean="0"/>
              <a:t>Where we’re headed </a:t>
            </a:r>
          </a:p>
          <a:p>
            <a:r>
              <a:rPr lang="en-US" dirty="0" err="1" smtClean="0"/>
              <a:t>Ptc</a:t>
            </a:r>
            <a:r>
              <a:rPr lang="en-US" dirty="0" smtClean="0"/>
              <a:t> (worst name </a:t>
            </a:r>
            <a:r>
              <a:rPr lang="en-US" dirty="0" err="1" smtClean="0"/>
              <a:t>evar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6324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#0x0abad02a : Can run 100 miles on their hands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do I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question again. </a:t>
            </a:r>
          </a:p>
          <a:p>
            <a:pPr lvl="1"/>
            <a:r>
              <a:rPr lang="en-US" dirty="0" smtClean="0"/>
              <a:t>Faster (read: </a:t>
            </a:r>
            <a:r>
              <a:rPr lang="en-US" dirty="0" err="1" smtClean="0"/>
              <a:t>gsd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Consistent		</a:t>
            </a:r>
          </a:p>
          <a:p>
            <a:pPr lvl="1"/>
            <a:r>
              <a:rPr lang="en-US" dirty="0" smtClean="0"/>
              <a:t>More Scalable</a:t>
            </a:r>
          </a:p>
          <a:p>
            <a:pPr lvl="1"/>
            <a:r>
              <a:rPr lang="en-US" dirty="0" smtClean="0"/>
              <a:t>More Fun</a:t>
            </a:r>
          </a:p>
          <a:p>
            <a:pPr lvl="1"/>
            <a:r>
              <a:rPr lang="en-US" dirty="0" smtClean="0"/>
              <a:t>Free stuff</a:t>
            </a:r>
          </a:p>
          <a:p>
            <a:r>
              <a:rPr lang="en-US" dirty="0" smtClean="0"/>
              <a:t>Even if you’re not a </a:t>
            </a:r>
            <a:r>
              <a:rPr lang="en-US" dirty="0" err="1" smtClean="0"/>
              <a:t>pentester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did he say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yes.</a:t>
            </a:r>
            <a:endParaRPr lang="en-US" dirty="0"/>
          </a:p>
          <a:p>
            <a:pPr lvl="1"/>
            <a:r>
              <a:rPr lang="en-US" dirty="0" smtClean="0"/>
              <a:t>Free collaboration</a:t>
            </a:r>
          </a:p>
          <a:p>
            <a:pPr lvl="1"/>
            <a:r>
              <a:rPr lang="en-US" dirty="0" smtClean="0"/>
              <a:t>Free updates (</a:t>
            </a:r>
            <a:r>
              <a:rPr lang="en-US" dirty="0" err="1" smtClean="0"/>
              <a:t>rss</a:t>
            </a:r>
            <a:r>
              <a:rPr lang="en-US" dirty="0"/>
              <a:t> </a:t>
            </a:r>
            <a:r>
              <a:rPr lang="en-US" dirty="0" smtClean="0"/>
              <a:t>/ on-screen notification)</a:t>
            </a:r>
          </a:p>
          <a:p>
            <a:pPr lvl="1"/>
            <a:r>
              <a:rPr lang="en-US" dirty="0" smtClean="0"/>
              <a:t>Free traceability</a:t>
            </a:r>
          </a:p>
          <a:p>
            <a:pPr lvl="1"/>
            <a:r>
              <a:rPr lang="en-US" dirty="0" smtClean="0"/>
              <a:t>Free reporting</a:t>
            </a:r>
          </a:p>
          <a:p>
            <a:pPr lvl="1"/>
            <a:r>
              <a:rPr lang="en-US" dirty="0" smtClean="0"/>
              <a:t>Free scalability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Ninja fact #13213: ninjas are </a:t>
            </a:r>
            <a:r>
              <a:rPr lang="en-US" dirty="0" err="1" smtClean="0"/>
              <a:t>mammels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810000"/>
            <a:ext cx="2438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618</Words>
  <Application>Microsoft Office PowerPoint</Application>
  <PresentationFormat>On-screen Show (4:3)</PresentationFormat>
  <Paragraphs>145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Organizing Ninjas</vt:lpstr>
      <vt:lpstr>Slide 2</vt:lpstr>
      <vt:lpstr>Where to start?</vt:lpstr>
      <vt:lpstr>Agenda</vt:lpstr>
      <vt:lpstr>Where this all got started</vt:lpstr>
      <vt:lpstr>What’s a center of excellence?</vt:lpstr>
      <vt:lpstr>Agenda</vt:lpstr>
      <vt:lpstr>So why do I care</vt:lpstr>
      <vt:lpstr>Wait did he say free</vt:lpstr>
      <vt:lpstr>Stuff we talk about a lot</vt:lpstr>
      <vt:lpstr>Stuff we don’t talk about much</vt:lpstr>
      <vt:lpstr>Works well with others (Collaboration)</vt:lpstr>
      <vt:lpstr>Project management</vt:lpstr>
      <vt:lpstr>Methodology</vt:lpstr>
      <vt:lpstr>Reporting</vt:lpstr>
      <vt:lpstr>Demo: kicking the tires</vt:lpstr>
      <vt:lpstr>Future Work</vt:lpstr>
    </vt:vector>
  </TitlesOfParts>
  <Company>0x0e.org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Ninjas</dc:title>
  <dc:creator>jcran</dc:creator>
  <cp:lastModifiedBy>jcran</cp:lastModifiedBy>
  <cp:revision>38</cp:revision>
  <dcterms:created xsi:type="dcterms:W3CDTF">2009-07-28T00:56:18Z</dcterms:created>
  <dcterms:modified xsi:type="dcterms:W3CDTF">2009-08-26T14:31:35Z</dcterms:modified>
</cp:coreProperties>
</file>