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61" r:id="rId3"/>
    <p:sldId id="265" r:id="rId4"/>
    <p:sldId id="262" r:id="rId5"/>
    <p:sldId id="263" r:id="rId6"/>
    <p:sldId id="264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26591C-53A3-4538-B6E6-3EDC5E8239FF}" v="10" dt="2022-03-08T13:32:04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72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жан Е. Молла" userId="91809949-5787-4436-ac26-c69eb4bea905" providerId="ADAL" clId="{7326591C-53A3-4538-B6E6-3EDC5E8239FF}"/>
    <pc:docChg chg="custSel modSld">
      <pc:chgData name="Джан Е. Молла" userId="91809949-5787-4436-ac26-c69eb4bea905" providerId="ADAL" clId="{7326591C-53A3-4538-B6E6-3EDC5E8239FF}" dt="2022-03-08T13:37:04.223" v="806" actId="14861"/>
      <pc:docMkLst>
        <pc:docMk/>
      </pc:docMkLst>
      <pc:sldChg chg="addSp delSp modSp mod">
        <pc:chgData name="Джан Е. Молла" userId="91809949-5787-4436-ac26-c69eb4bea905" providerId="ADAL" clId="{7326591C-53A3-4538-B6E6-3EDC5E8239FF}" dt="2022-03-08T13:29:12.142" v="514" actId="14861"/>
        <pc:sldMkLst>
          <pc:docMk/>
          <pc:sldMk cId="0" sldId="258"/>
        </pc:sldMkLst>
        <pc:grpChg chg="del mod">
          <ac:chgData name="Джан Е. Молла" userId="91809949-5787-4436-ac26-c69eb4bea905" providerId="ADAL" clId="{7326591C-53A3-4538-B6E6-3EDC5E8239FF}" dt="2022-03-08T13:26:55.021" v="12" actId="478"/>
          <ac:grpSpMkLst>
            <pc:docMk/>
            <pc:sldMk cId="0" sldId="258"/>
            <ac:grpSpMk id="7" creationId="{C7CCE2F0-2ED9-460E-BA85-E0350269B4C0}"/>
          </ac:grpSpMkLst>
        </pc:grpChg>
        <pc:picChg chg="add mod">
          <ac:chgData name="Джан Е. Молла" userId="91809949-5787-4436-ac26-c69eb4bea905" providerId="ADAL" clId="{7326591C-53A3-4538-B6E6-3EDC5E8239FF}" dt="2022-03-08T13:29:12.142" v="514" actId="14861"/>
          <ac:picMkLst>
            <pc:docMk/>
            <pc:sldMk cId="0" sldId="258"/>
            <ac:picMk id="75" creationId="{1E5732CE-EF47-42E8-86C3-9024BA49FC57}"/>
          </ac:picMkLst>
        </pc:picChg>
      </pc:sldChg>
      <pc:sldChg chg="addSp delSp modSp mod">
        <pc:chgData name="Джан Е. Молла" userId="91809949-5787-4436-ac26-c69eb4bea905" providerId="ADAL" clId="{7326591C-53A3-4538-B6E6-3EDC5E8239FF}" dt="2022-03-08T13:37:04.223" v="806" actId="14861"/>
        <pc:sldMkLst>
          <pc:docMk/>
          <pc:sldMk cId="0" sldId="261"/>
        </pc:sldMkLst>
        <pc:grpChg chg="del">
          <ac:chgData name="Джан Е. Молла" userId="91809949-5787-4436-ac26-c69eb4bea905" providerId="ADAL" clId="{7326591C-53A3-4538-B6E6-3EDC5E8239FF}" dt="2022-03-08T13:29:31.799" v="517" actId="478"/>
          <ac:grpSpMkLst>
            <pc:docMk/>
            <pc:sldMk cId="0" sldId="261"/>
            <ac:grpSpMk id="6" creationId="{C7CCE2F0-2ED9-460E-BA85-E0350269B4C0}"/>
          </ac:grpSpMkLst>
        </pc:grpChg>
        <pc:picChg chg="add mod">
          <ac:chgData name="Джан Е. Молла" userId="91809949-5787-4436-ac26-c69eb4bea905" providerId="ADAL" clId="{7326591C-53A3-4538-B6E6-3EDC5E8239FF}" dt="2022-03-08T13:37:04.223" v="806" actId="14861"/>
          <ac:picMkLst>
            <pc:docMk/>
            <pc:sldMk cId="0" sldId="261"/>
            <ac:picMk id="75" creationId="{F26950CD-FB6C-43D0-AC2A-3EE542D0F54B}"/>
          </ac:picMkLst>
        </pc:picChg>
      </pc:sldChg>
      <pc:sldChg chg="addSp delSp modSp mod">
        <pc:chgData name="Джан Е. Молла" userId="91809949-5787-4436-ac26-c69eb4bea905" providerId="ADAL" clId="{7326591C-53A3-4538-B6E6-3EDC5E8239FF}" dt="2022-03-08T13:30:03.950" v="525" actId="1076"/>
        <pc:sldMkLst>
          <pc:docMk/>
          <pc:sldMk cId="0" sldId="262"/>
        </pc:sldMkLst>
        <pc:grpChg chg="del">
          <ac:chgData name="Джан Е. Молла" userId="91809949-5787-4436-ac26-c69eb4bea905" providerId="ADAL" clId="{7326591C-53A3-4538-B6E6-3EDC5E8239FF}" dt="2022-03-08T13:29:57.499" v="523" actId="478"/>
          <ac:grpSpMkLst>
            <pc:docMk/>
            <pc:sldMk cId="0" sldId="262"/>
            <ac:grpSpMk id="6" creationId="{C7CCE2F0-2ED9-460E-BA85-E0350269B4C0}"/>
          </ac:grpSpMkLst>
        </pc:grpChg>
        <pc:picChg chg="add mod">
          <ac:chgData name="Джан Е. Молла" userId="91809949-5787-4436-ac26-c69eb4bea905" providerId="ADAL" clId="{7326591C-53A3-4538-B6E6-3EDC5E8239FF}" dt="2022-03-08T13:30:03.950" v="525" actId="1076"/>
          <ac:picMkLst>
            <pc:docMk/>
            <pc:sldMk cId="0" sldId="262"/>
            <ac:picMk id="78" creationId="{7BA55585-5E7C-4711-A131-F6458FD863B4}"/>
          </ac:picMkLst>
        </pc:picChg>
      </pc:sldChg>
      <pc:sldChg chg="addSp delSp modSp mod">
        <pc:chgData name="Джан Е. Молла" userId="91809949-5787-4436-ac26-c69eb4bea905" providerId="ADAL" clId="{7326591C-53A3-4538-B6E6-3EDC5E8239FF}" dt="2022-03-08T13:30:13.434" v="528" actId="1076"/>
        <pc:sldMkLst>
          <pc:docMk/>
          <pc:sldMk cId="0" sldId="263"/>
        </pc:sldMkLst>
        <pc:grpChg chg="del">
          <ac:chgData name="Джан Е. Молла" userId="91809949-5787-4436-ac26-c69eb4bea905" providerId="ADAL" clId="{7326591C-53A3-4538-B6E6-3EDC5E8239FF}" dt="2022-03-08T13:30:08.786" v="526" actId="478"/>
          <ac:grpSpMkLst>
            <pc:docMk/>
            <pc:sldMk cId="0" sldId="263"/>
            <ac:grpSpMk id="6" creationId="{C7CCE2F0-2ED9-460E-BA85-E0350269B4C0}"/>
          </ac:grpSpMkLst>
        </pc:grpChg>
        <pc:picChg chg="add mod">
          <ac:chgData name="Джан Е. Молла" userId="91809949-5787-4436-ac26-c69eb4bea905" providerId="ADAL" clId="{7326591C-53A3-4538-B6E6-3EDC5E8239FF}" dt="2022-03-08T13:30:13.434" v="528" actId="1076"/>
          <ac:picMkLst>
            <pc:docMk/>
            <pc:sldMk cId="0" sldId="263"/>
            <ac:picMk id="78" creationId="{79D836D7-A7BB-4B29-9D86-F341B3FB475A}"/>
          </ac:picMkLst>
        </pc:picChg>
      </pc:sldChg>
      <pc:sldChg chg="addSp delSp modSp mod">
        <pc:chgData name="Джан Е. Молла" userId="91809949-5787-4436-ac26-c69eb4bea905" providerId="ADAL" clId="{7326591C-53A3-4538-B6E6-3EDC5E8239FF}" dt="2022-03-08T13:30:22.343" v="531" actId="1076"/>
        <pc:sldMkLst>
          <pc:docMk/>
          <pc:sldMk cId="0" sldId="264"/>
        </pc:sldMkLst>
        <pc:grpChg chg="del">
          <ac:chgData name="Джан Е. Молла" userId="91809949-5787-4436-ac26-c69eb4bea905" providerId="ADAL" clId="{7326591C-53A3-4538-B6E6-3EDC5E8239FF}" dt="2022-03-08T13:30:18.432" v="529" actId="478"/>
          <ac:grpSpMkLst>
            <pc:docMk/>
            <pc:sldMk cId="0" sldId="264"/>
            <ac:grpSpMk id="6" creationId="{C7CCE2F0-2ED9-460E-BA85-E0350269B4C0}"/>
          </ac:grpSpMkLst>
        </pc:grpChg>
        <pc:picChg chg="add mod">
          <ac:chgData name="Джан Е. Молла" userId="91809949-5787-4436-ac26-c69eb4bea905" providerId="ADAL" clId="{7326591C-53A3-4538-B6E6-3EDC5E8239FF}" dt="2022-03-08T13:30:22.343" v="531" actId="1076"/>
          <ac:picMkLst>
            <pc:docMk/>
            <pc:sldMk cId="0" sldId="264"/>
            <ac:picMk id="78" creationId="{0C61D1B3-F770-4EFB-9420-4AB54A4D95CD}"/>
          </ac:picMkLst>
        </pc:picChg>
      </pc:sldChg>
      <pc:sldChg chg="addSp delSp modSp mod">
        <pc:chgData name="Джан Е. Молла" userId="91809949-5787-4436-ac26-c69eb4bea905" providerId="ADAL" clId="{7326591C-53A3-4538-B6E6-3EDC5E8239FF}" dt="2022-03-08T13:29:51.283" v="522" actId="1076"/>
        <pc:sldMkLst>
          <pc:docMk/>
          <pc:sldMk cId="0" sldId="265"/>
        </pc:sldMkLst>
        <pc:grpChg chg="del">
          <ac:chgData name="Джан Е. Молла" userId="91809949-5787-4436-ac26-c69eb4bea905" providerId="ADAL" clId="{7326591C-53A3-4538-B6E6-3EDC5E8239FF}" dt="2022-03-08T13:29:45.671" v="521" actId="478"/>
          <ac:grpSpMkLst>
            <pc:docMk/>
            <pc:sldMk cId="0" sldId="265"/>
            <ac:grpSpMk id="6" creationId="{C7CCE2F0-2ED9-460E-BA85-E0350269B4C0}"/>
          </ac:grpSpMkLst>
        </pc:grpChg>
        <pc:picChg chg="add mod">
          <ac:chgData name="Джан Е. Молла" userId="91809949-5787-4436-ac26-c69eb4bea905" providerId="ADAL" clId="{7326591C-53A3-4538-B6E6-3EDC5E8239FF}" dt="2022-03-08T13:29:51.283" v="522" actId="1076"/>
          <ac:picMkLst>
            <pc:docMk/>
            <pc:sldMk cId="0" sldId="265"/>
            <ac:picMk id="76" creationId="{C4A8983A-1339-4DB7-B8AA-C1DBEC58F7AE}"/>
          </ac:picMkLst>
        </pc:picChg>
      </pc:sldChg>
      <pc:sldChg chg="addSp delSp modSp mod">
        <pc:chgData name="Джан Е. Молла" userId="91809949-5787-4436-ac26-c69eb4bea905" providerId="ADAL" clId="{7326591C-53A3-4538-B6E6-3EDC5E8239FF}" dt="2022-03-08T13:30:56.182" v="573" actId="14861"/>
        <pc:sldMkLst>
          <pc:docMk/>
          <pc:sldMk cId="0" sldId="266"/>
        </pc:sldMkLst>
        <pc:grpChg chg="del">
          <ac:chgData name="Джан Е. Молла" userId="91809949-5787-4436-ac26-c69eb4bea905" providerId="ADAL" clId="{7326591C-53A3-4538-B6E6-3EDC5E8239FF}" dt="2022-03-08T13:30:30.409" v="532" actId="478"/>
          <ac:grpSpMkLst>
            <pc:docMk/>
            <pc:sldMk cId="0" sldId="266"/>
            <ac:grpSpMk id="6" creationId="{C7CCE2F0-2ED9-460E-BA85-E0350269B4C0}"/>
          </ac:grpSpMkLst>
        </pc:grpChg>
        <pc:picChg chg="add mod">
          <ac:chgData name="Джан Е. Молла" userId="91809949-5787-4436-ac26-c69eb4bea905" providerId="ADAL" clId="{7326591C-53A3-4538-B6E6-3EDC5E8239FF}" dt="2022-03-08T13:30:56.182" v="573" actId="14861"/>
          <ac:picMkLst>
            <pc:docMk/>
            <pc:sldMk cId="0" sldId="266"/>
            <ac:picMk id="79" creationId="{0AA426CB-C894-4D1D-852E-AFD1A794DC32}"/>
          </ac:picMkLst>
        </pc:picChg>
      </pc:sldChg>
      <pc:sldChg chg="addSp delSp modSp mod">
        <pc:chgData name="Джан Е. Молла" userId="91809949-5787-4436-ac26-c69eb4bea905" providerId="ADAL" clId="{7326591C-53A3-4538-B6E6-3EDC5E8239FF}" dt="2022-03-08T13:31:21.503" v="596" actId="14861"/>
        <pc:sldMkLst>
          <pc:docMk/>
          <pc:sldMk cId="0" sldId="267"/>
        </pc:sldMkLst>
        <pc:grpChg chg="del">
          <ac:chgData name="Джан Е. Молла" userId="91809949-5787-4436-ac26-c69eb4bea905" providerId="ADAL" clId="{7326591C-53A3-4538-B6E6-3EDC5E8239FF}" dt="2022-03-08T13:31:05.107" v="574" actId="478"/>
          <ac:grpSpMkLst>
            <pc:docMk/>
            <pc:sldMk cId="0" sldId="267"/>
            <ac:grpSpMk id="7" creationId="{C7CCE2F0-2ED9-460E-BA85-E0350269B4C0}"/>
          </ac:grpSpMkLst>
        </pc:grpChg>
        <pc:picChg chg="add mod">
          <ac:chgData name="Джан Е. Молла" userId="91809949-5787-4436-ac26-c69eb4bea905" providerId="ADAL" clId="{7326591C-53A3-4538-B6E6-3EDC5E8239FF}" dt="2022-03-08T13:31:21.503" v="596" actId="14861"/>
          <ac:picMkLst>
            <pc:docMk/>
            <pc:sldMk cId="0" sldId="267"/>
            <ac:picMk id="78" creationId="{321CC91C-4F78-4E6C-8EDE-753D67EB12DB}"/>
          </ac:picMkLst>
        </pc:picChg>
      </pc:sldChg>
      <pc:sldChg chg="addSp delSp modSp mod">
        <pc:chgData name="Джан Е. Молла" userId="91809949-5787-4436-ac26-c69eb4bea905" providerId="ADAL" clId="{7326591C-53A3-4538-B6E6-3EDC5E8239FF}" dt="2022-03-08T13:31:56.978" v="633" actId="14861"/>
        <pc:sldMkLst>
          <pc:docMk/>
          <pc:sldMk cId="0" sldId="268"/>
        </pc:sldMkLst>
        <pc:grpChg chg="del">
          <ac:chgData name="Джан Е. Молла" userId="91809949-5787-4436-ac26-c69eb4bea905" providerId="ADAL" clId="{7326591C-53A3-4538-B6E6-3EDC5E8239FF}" dt="2022-03-08T13:31:27.805" v="597" actId="478"/>
          <ac:grpSpMkLst>
            <pc:docMk/>
            <pc:sldMk cId="0" sldId="268"/>
            <ac:grpSpMk id="7" creationId="{C7CCE2F0-2ED9-460E-BA85-E0350269B4C0}"/>
          </ac:grpSpMkLst>
        </pc:grpChg>
        <pc:picChg chg="add mod">
          <ac:chgData name="Джан Е. Молла" userId="91809949-5787-4436-ac26-c69eb4bea905" providerId="ADAL" clId="{7326591C-53A3-4538-B6E6-3EDC5E8239FF}" dt="2022-03-08T13:31:56.978" v="633" actId="14861"/>
          <ac:picMkLst>
            <pc:docMk/>
            <pc:sldMk cId="0" sldId="268"/>
            <ac:picMk id="78" creationId="{77408891-0ABE-430C-A283-AED87C5BAB18}"/>
          </ac:picMkLst>
        </pc:picChg>
      </pc:sldChg>
      <pc:sldChg chg="addSp delSp modSp mod">
        <pc:chgData name="Джан Е. Молла" userId="91809949-5787-4436-ac26-c69eb4bea905" providerId="ADAL" clId="{7326591C-53A3-4538-B6E6-3EDC5E8239FF}" dt="2022-03-08T13:32:17.416" v="672" actId="14861"/>
        <pc:sldMkLst>
          <pc:docMk/>
          <pc:sldMk cId="0" sldId="269"/>
        </pc:sldMkLst>
        <pc:grpChg chg="del">
          <ac:chgData name="Джан Е. Молла" userId="91809949-5787-4436-ac26-c69eb4bea905" providerId="ADAL" clId="{7326591C-53A3-4538-B6E6-3EDC5E8239FF}" dt="2022-03-08T13:32:03.069" v="634" actId="478"/>
          <ac:grpSpMkLst>
            <pc:docMk/>
            <pc:sldMk cId="0" sldId="269"/>
            <ac:grpSpMk id="7" creationId="{C7CCE2F0-2ED9-460E-BA85-E0350269B4C0}"/>
          </ac:grpSpMkLst>
        </pc:grpChg>
        <pc:picChg chg="add mod">
          <ac:chgData name="Джан Е. Молла" userId="91809949-5787-4436-ac26-c69eb4bea905" providerId="ADAL" clId="{7326591C-53A3-4538-B6E6-3EDC5E8239FF}" dt="2022-03-08T13:32:17.416" v="672" actId="14861"/>
          <ac:picMkLst>
            <pc:docMk/>
            <pc:sldMk cId="0" sldId="269"/>
            <ac:picMk id="78" creationId="{ACDA99A3-7BBB-40AB-90CC-1808BF9FF05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5D451-E8AB-4FAF-8598-6AD6982E5999}" type="datetimeFigureOut">
              <a:rPr lang="bg-BG" smtClean="0"/>
              <a:t>8.3.2022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F9E7C-8EDE-42C7-BC83-E3B471E824E4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F9E7C-8EDE-42C7-BC83-E3B471E824E4}" type="slidenum">
              <a:rPr lang="bg-BG" smtClean="0"/>
              <a:t>10</a:t>
            </a:fld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41F7-2878-473B-AFD4-CCB9887CC1A1}" type="datetimeFigureOut">
              <a:rPr lang="bg-BG" smtClean="0"/>
              <a:t>8.3.2022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6841-46C7-4AF1-8A1D-CF9CFF5D846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41F7-2878-473B-AFD4-CCB9887CC1A1}" type="datetimeFigureOut">
              <a:rPr lang="bg-BG" smtClean="0"/>
              <a:t>8.3.2022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6841-46C7-4AF1-8A1D-CF9CFF5D846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41F7-2878-473B-AFD4-CCB9887CC1A1}" type="datetimeFigureOut">
              <a:rPr lang="bg-BG" smtClean="0"/>
              <a:t>8.3.2022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6841-46C7-4AF1-8A1D-CF9CFF5D846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41F7-2878-473B-AFD4-CCB9887CC1A1}" type="datetimeFigureOut">
              <a:rPr lang="bg-BG" smtClean="0"/>
              <a:t>8.3.2022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6841-46C7-4AF1-8A1D-CF9CFF5D846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41F7-2878-473B-AFD4-CCB9887CC1A1}" type="datetimeFigureOut">
              <a:rPr lang="bg-BG" smtClean="0"/>
              <a:t>8.3.2022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6841-46C7-4AF1-8A1D-CF9CFF5D846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41F7-2878-473B-AFD4-CCB9887CC1A1}" type="datetimeFigureOut">
              <a:rPr lang="bg-BG" smtClean="0"/>
              <a:t>8.3.2022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6841-46C7-4AF1-8A1D-CF9CFF5D846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41F7-2878-473B-AFD4-CCB9887CC1A1}" type="datetimeFigureOut">
              <a:rPr lang="bg-BG" smtClean="0"/>
              <a:t>8.3.2022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6841-46C7-4AF1-8A1D-CF9CFF5D846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41F7-2878-473B-AFD4-CCB9887CC1A1}" type="datetimeFigureOut">
              <a:rPr lang="bg-BG" smtClean="0"/>
              <a:t>8.3.2022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6841-46C7-4AF1-8A1D-CF9CFF5D846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41F7-2878-473B-AFD4-CCB9887CC1A1}" type="datetimeFigureOut">
              <a:rPr lang="bg-BG" smtClean="0"/>
              <a:t>8.3.2022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6841-46C7-4AF1-8A1D-CF9CFF5D846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41F7-2878-473B-AFD4-CCB9887CC1A1}" type="datetimeFigureOut">
              <a:rPr lang="bg-BG" smtClean="0"/>
              <a:t>8.3.2022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6841-46C7-4AF1-8A1D-CF9CFF5D846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41F7-2878-473B-AFD4-CCB9887CC1A1}" type="datetimeFigureOut">
              <a:rPr lang="bg-BG" smtClean="0"/>
              <a:t>8.3.2022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6841-46C7-4AF1-8A1D-CF9CFF5D846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741F7-2878-473B-AFD4-CCB9887CC1A1}" type="datetimeFigureOut">
              <a:rPr lang="bg-BG" smtClean="0"/>
              <a:t>8.3.2022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36841-46C7-4AF1-8A1D-CF9CFF5D8465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3">
            <a:extLst>
              <a:ext uri="{FF2B5EF4-FFF2-40B4-BE49-F238E27FC236}">
                <a16:creationId xmlns:a16="http://schemas.microsoft.com/office/drawing/2014/main" id="{2B019551-A11E-4ABB-B6D6-3EFCE2708B17}"/>
              </a:ext>
            </a:extLst>
          </p:cNvPr>
          <p:cNvGrpSpPr/>
          <p:nvPr/>
        </p:nvGrpSpPr>
        <p:grpSpPr>
          <a:xfrm>
            <a:off x="3671464" y="642918"/>
            <a:ext cx="5686881" cy="5929330"/>
            <a:chOff x="3734117" y="3502610"/>
            <a:chExt cx="1459297" cy="2103953"/>
          </a:xfrm>
          <a:solidFill>
            <a:srgbClr val="EEECE7"/>
          </a:solidFill>
        </p:grpSpPr>
        <p:sp>
          <p:nvSpPr>
            <p:cNvPr id="3" name="Куб 4">
              <a:extLst>
                <a:ext uri="{FF2B5EF4-FFF2-40B4-BE49-F238E27FC236}">
                  <a16:creationId xmlns:a16="http://schemas.microsoft.com/office/drawing/2014/main" id="{1E4BFEB3-F8E9-4C52-A34E-1F18D250B38F}"/>
                </a:ext>
              </a:extLst>
            </p:cNvPr>
            <p:cNvSpPr/>
            <p:nvPr/>
          </p:nvSpPr>
          <p:spPr>
            <a:xfrm rot="1312489">
              <a:off x="4135644" y="5132266"/>
              <a:ext cx="656244" cy="474297"/>
            </a:xfrm>
            <a:prstGeom prst="cube">
              <a:avLst>
                <a:gd name="adj" fmla="val 75336"/>
              </a:avLst>
            </a:prstGeom>
            <a:grpFill/>
            <a:ln w="3175">
              <a:solidFill>
                <a:srgbClr val="86987F"/>
              </a:solidFill>
            </a:ln>
            <a:effectLst>
              <a:outerShdw blurRad="50800" dist="50800" dir="5400000" sx="25000" sy="25000" algn="ctr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Успоредник 8">
              <a:extLst>
                <a:ext uri="{FF2B5EF4-FFF2-40B4-BE49-F238E27FC236}">
                  <a16:creationId xmlns:a16="http://schemas.microsoft.com/office/drawing/2014/main" id="{7977CB55-06D1-4B3F-A9C2-D7CB3939945C}"/>
                </a:ext>
              </a:extLst>
            </p:cNvPr>
            <p:cNvSpPr/>
            <p:nvPr/>
          </p:nvSpPr>
          <p:spPr>
            <a:xfrm rot="300657" flipV="1">
              <a:off x="3734117" y="3502610"/>
              <a:ext cx="1459297" cy="1978149"/>
            </a:xfrm>
            <a:custGeom>
              <a:avLst/>
              <a:gdLst>
                <a:gd name="connsiteX0" fmla="*/ 0 w 724971"/>
                <a:gd name="connsiteY0" fmla="*/ 1778282 h 1778282"/>
                <a:gd name="connsiteX1" fmla="*/ 207603 w 724971"/>
                <a:gd name="connsiteY1" fmla="*/ 0 h 1778282"/>
                <a:gd name="connsiteX2" fmla="*/ 724971 w 724971"/>
                <a:gd name="connsiteY2" fmla="*/ 0 h 1778282"/>
                <a:gd name="connsiteX3" fmla="*/ 517368 w 724971"/>
                <a:gd name="connsiteY3" fmla="*/ 1778282 h 1778282"/>
                <a:gd name="connsiteX4" fmla="*/ 0 w 724971"/>
                <a:gd name="connsiteY4" fmla="*/ 1778282 h 1778282"/>
                <a:gd name="connsiteX0" fmla="*/ 0 w 724971"/>
                <a:gd name="connsiteY0" fmla="*/ 1778282 h 1807149"/>
                <a:gd name="connsiteX1" fmla="*/ 207603 w 724971"/>
                <a:gd name="connsiteY1" fmla="*/ 0 h 1807149"/>
                <a:gd name="connsiteX2" fmla="*/ 724971 w 724971"/>
                <a:gd name="connsiteY2" fmla="*/ 0 h 1807149"/>
                <a:gd name="connsiteX3" fmla="*/ 637224 w 724971"/>
                <a:gd name="connsiteY3" fmla="*/ 1807149 h 1807149"/>
                <a:gd name="connsiteX4" fmla="*/ 0 w 724971"/>
                <a:gd name="connsiteY4" fmla="*/ 1778282 h 1807149"/>
                <a:gd name="connsiteX0" fmla="*/ 0 w 724971"/>
                <a:gd name="connsiteY0" fmla="*/ 1814287 h 1843154"/>
                <a:gd name="connsiteX1" fmla="*/ 76134 w 724971"/>
                <a:gd name="connsiteY1" fmla="*/ 0 h 1843154"/>
                <a:gd name="connsiteX2" fmla="*/ 724971 w 724971"/>
                <a:gd name="connsiteY2" fmla="*/ 36005 h 1843154"/>
                <a:gd name="connsiteX3" fmla="*/ 637224 w 724971"/>
                <a:gd name="connsiteY3" fmla="*/ 1843154 h 1843154"/>
                <a:gd name="connsiteX4" fmla="*/ 0 w 724971"/>
                <a:gd name="connsiteY4" fmla="*/ 1814287 h 1843154"/>
                <a:gd name="connsiteX0" fmla="*/ 0 w 748615"/>
                <a:gd name="connsiteY0" fmla="*/ 2014154 h 2014154"/>
                <a:gd name="connsiteX1" fmla="*/ 99778 w 748615"/>
                <a:gd name="connsiteY1" fmla="*/ 0 h 2014154"/>
                <a:gd name="connsiteX2" fmla="*/ 748615 w 748615"/>
                <a:gd name="connsiteY2" fmla="*/ 36005 h 2014154"/>
                <a:gd name="connsiteX3" fmla="*/ 660868 w 748615"/>
                <a:gd name="connsiteY3" fmla="*/ 1843154 h 2014154"/>
                <a:gd name="connsiteX4" fmla="*/ 0 w 748615"/>
                <a:gd name="connsiteY4" fmla="*/ 2014154 h 2014154"/>
                <a:gd name="connsiteX0" fmla="*/ 0 w 748615"/>
                <a:gd name="connsiteY0" fmla="*/ 1978149 h 1978149"/>
                <a:gd name="connsiteX1" fmla="*/ 101173 w 748615"/>
                <a:gd name="connsiteY1" fmla="*/ 227251 h 1978149"/>
                <a:gd name="connsiteX2" fmla="*/ 748615 w 748615"/>
                <a:gd name="connsiteY2" fmla="*/ 0 h 1978149"/>
                <a:gd name="connsiteX3" fmla="*/ 660868 w 748615"/>
                <a:gd name="connsiteY3" fmla="*/ 1807149 h 1978149"/>
                <a:gd name="connsiteX4" fmla="*/ 0 w 748615"/>
                <a:gd name="connsiteY4" fmla="*/ 1978149 h 197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615" h="1978149">
                  <a:moveTo>
                    <a:pt x="0" y="1978149"/>
                  </a:moveTo>
                  <a:lnTo>
                    <a:pt x="101173" y="227251"/>
                  </a:lnTo>
                  <a:lnTo>
                    <a:pt x="748615" y="0"/>
                  </a:lnTo>
                  <a:lnTo>
                    <a:pt x="660868" y="1807149"/>
                  </a:lnTo>
                  <a:lnTo>
                    <a:pt x="0" y="1978149"/>
                  </a:lnTo>
                  <a:close/>
                </a:path>
              </a:pathLst>
            </a:custGeom>
            <a:grpFill/>
            <a:ln w="34925">
              <a:noFill/>
            </a:ln>
            <a:scene3d>
              <a:camera prst="orthographicFront">
                <a:rot lat="0" lon="24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Куб 6">
              <a:extLst>
                <a:ext uri="{FF2B5EF4-FFF2-40B4-BE49-F238E27FC236}">
                  <a16:creationId xmlns:a16="http://schemas.microsoft.com/office/drawing/2014/main" id="{3BCA5945-2951-4C2D-A001-E5A14BAC17B3}"/>
                </a:ext>
              </a:extLst>
            </p:cNvPr>
            <p:cNvSpPr/>
            <p:nvPr/>
          </p:nvSpPr>
          <p:spPr>
            <a:xfrm rot="1262541">
              <a:off x="4246768" y="5310133"/>
              <a:ext cx="335956" cy="59667"/>
            </a:xfrm>
            <a:prstGeom prst="cube">
              <a:avLst>
                <a:gd name="adj" fmla="val 78233"/>
              </a:avLst>
            </a:prstGeom>
            <a:grpFill/>
            <a:ln w="3175">
              <a:solidFill>
                <a:srgbClr val="86987F"/>
              </a:solidFill>
            </a:ln>
            <a:effectLst>
              <a:innerShdw blurRad="114300">
                <a:prstClr val="black"/>
              </a:innerShdw>
              <a:reflection blurRad="6350" stA="50000" endA="275" endPos="40000" dist="1016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3" name="Графика 1" descr="Книги">
            <a:extLst>
              <a:ext uri="{FF2B5EF4-FFF2-40B4-BE49-F238E27FC236}">
                <a16:creationId xmlns:a16="http://schemas.microsoft.com/office/drawing/2014/main" id="{1AB0BC0C-6561-4CA7-B5C7-3172221A1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720" y="3535791"/>
            <a:ext cx="1889474" cy="1479193"/>
          </a:xfrm>
          <a:prstGeom prst="rect">
            <a:avLst/>
          </a:prstGeom>
        </p:spPr>
      </p:pic>
      <p:pic>
        <p:nvPicPr>
          <p:cNvPr id="74" name="Картина 2">
            <a:extLst>
              <a:ext uri="{FF2B5EF4-FFF2-40B4-BE49-F238E27FC236}">
                <a16:creationId xmlns:a16="http://schemas.microsoft.com/office/drawing/2014/main" id="{5D4B44F2-4069-42D6-B646-93CD58CB748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16640" t="34483" r="18654" b="33360"/>
          <a:stretch/>
        </p:blipFill>
        <p:spPr>
          <a:xfrm>
            <a:off x="513457" y="3291635"/>
            <a:ext cx="1533711" cy="815188"/>
          </a:xfrm>
          <a:prstGeom prst="rect">
            <a:avLst/>
          </a:prstGeom>
          <a:scene3d>
            <a:camera prst="orthographicFront">
              <a:rot lat="0" lon="21594000" rev="0"/>
            </a:camera>
            <a:lightRig rig="threePt" dir="t"/>
          </a:scene3d>
        </p:spPr>
      </p:pic>
      <p:pic>
        <p:nvPicPr>
          <p:cNvPr id="75" name="Картина 74" descr="Картина, която съдържа векторни графики&#10;&#10;Описанието е генерирано автоматично">
            <a:extLst>
              <a:ext uri="{FF2B5EF4-FFF2-40B4-BE49-F238E27FC236}">
                <a16:creationId xmlns:a16="http://schemas.microsoft.com/office/drawing/2014/main" id="{1E5732CE-EF47-42E8-86C3-9024BA49FC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266" y="2276872"/>
            <a:ext cx="1793468" cy="3338549"/>
          </a:xfrm>
          <a:prstGeom prst="rect">
            <a:avLst/>
          </a:prstGeom>
          <a:effectLst>
            <a:outerShdw blurRad="215900" dist="850900" dir="21540000" algn="br" rotWithShape="0">
              <a:prstClr val="black">
                <a:alpha val="11000"/>
              </a:prst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Правоъгълник 74">
            <a:hlinkClick r:id="rId3" action="ppaction://hlinksldjump"/>
            <a:extLst>
              <a:ext uri="{FF2B5EF4-FFF2-40B4-BE49-F238E27FC236}">
                <a16:creationId xmlns:a16="http://schemas.microsoft.com/office/drawing/2014/main" id="{A0A79DA4-732F-405C-9D67-65E88A0A6AF6}"/>
              </a:ext>
            </a:extLst>
          </p:cNvPr>
          <p:cNvSpPr/>
          <p:nvPr/>
        </p:nvSpPr>
        <p:spPr>
          <a:xfrm>
            <a:off x="-2000296" y="-428652"/>
            <a:ext cx="12888527" cy="7519760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Групиране 3">
            <a:extLst>
              <a:ext uri="{FF2B5EF4-FFF2-40B4-BE49-F238E27FC236}">
                <a16:creationId xmlns:a16="http://schemas.microsoft.com/office/drawing/2014/main" id="{2B019551-A11E-4ABB-B6D6-3EFCE2708B17}"/>
              </a:ext>
            </a:extLst>
          </p:cNvPr>
          <p:cNvGrpSpPr/>
          <p:nvPr/>
        </p:nvGrpSpPr>
        <p:grpSpPr>
          <a:xfrm>
            <a:off x="3671464" y="642918"/>
            <a:ext cx="5686881" cy="5929330"/>
            <a:chOff x="3734117" y="3502610"/>
            <a:chExt cx="1459297" cy="2103953"/>
          </a:xfrm>
          <a:solidFill>
            <a:srgbClr val="EEECE7"/>
          </a:solidFill>
        </p:grpSpPr>
        <p:sp>
          <p:nvSpPr>
            <p:cNvPr id="3" name="Куб 4">
              <a:extLst>
                <a:ext uri="{FF2B5EF4-FFF2-40B4-BE49-F238E27FC236}">
                  <a16:creationId xmlns:a16="http://schemas.microsoft.com/office/drawing/2014/main" id="{1E4BFEB3-F8E9-4C52-A34E-1F18D250B38F}"/>
                </a:ext>
              </a:extLst>
            </p:cNvPr>
            <p:cNvSpPr/>
            <p:nvPr/>
          </p:nvSpPr>
          <p:spPr>
            <a:xfrm rot="1312489">
              <a:off x="4135644" y="5132266"/>
              <a:ext cx="656244" cy="474297"/>
            </a:xfrm>
            <a:prstGeom prst="cube">
              <a:avLst>
                <a:gd name="adj" fmla="val 75336"/>
              </a:avLst>
            </a:prstGeom>
            <a:grpFill/>
            <a:ln w="3175">
              <a:solidFill>
                <a:srgbClr val="86987F"/>
              </a:solidFill>
            </a:ln>
            <a:effectLst>
              <a:outerShdw blurRad="50800" dist="50800" dir="5400000" sx="25000" sy="25000" algn="ctr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Успоредник 8">
              <a:extLst>
                <a:ext uri="{FF2B5EF4-FFF2-40B4-BE49-F238E27FC236}">
                  <a16:creationId xmlns:a16="http://schemas.microsoft.com/office/drawing/2014/main" id="{7977CB55-06D1-4B3F-A9C2-D7CB3939945C}"/>
                </a:ext>
              </a:extLst>
            </p:cNvPr>
            <p:cNvSpPr/>
            <p:nvPr/>
          </p:nvSpPr>
          <p:spPr>
            <a:xfrm rot="300657" flipV="1">
              <a:off x="3734117" y="3502610"/>
              <a:ext cx="1459297" cy="1978149"/>
            </a:xfrm>
            <a:custGeom>
              <a:avLst/>
              <a:gdLst>
                <a:gd name="connsiteX0" fmla="*/ 0 w 724971"/>
                <a:gd name="connsiteY0" fmla="*/ 1778282 h 1778282"/>
                <a:gd name="connsiteX1" fmla="*/ 207603 w 724971"/>
                <a:gd name="connsiteY1" fmla="*/ 0 h 1778282"/>
                <a:gd name="connsiteX2" fmla="*/ 724971 w 724971"/>
                <a:gd name="connsiteY2" fmla="*/ 0 h 1778282"/>
                <a:gd name="connsiteX3" fmla="*/ 517368 w 724971"/>
                <a:gd name="connsiteY3" fmla="*/ 1778282 h 1778282"/>
                <a:gd name="connsiteX4" fmla="*/ 0 w 724971"/>
                <a:gd name="connsiteY4" fmla="*/ 1778282 h 1778282"/>
                <a:gd name="connsiteX0" fmla="*/ 0 w 724971"/>
                <a:gd name="connsiteY0" fmla="*/ 1778282 h 1807149"/>
                <a:gd name="connsiteX1" fmla="*/ 207603 w 724971"/>
                <a:gd name="connsiteY1" fmla="*/ 0 h 1807149"/>
                <a:gd name="connsiteX2" fmla="*/ 724971 w 724971"/>
                <a:gd name="connsiteY2" fmla="*/ 0 h 1807149"/>
                <a:gd name="connsiteX3" fmla="*/ 637224 w 724971"/>
                <a:gd name="connsiteY3" fmla="*/ 1807149 h 1807149"/>
                <a:gd name="connsiteX4" fmla="*/ 0 w 724971"/>
                <a:gd name="connsiteY4" fmla="*/ 1778282 h 1807149"/>
                <a:gd name="connsiteX0" fmla="*/ 0 w 724971"/>
                <a:gd name="connsiteY0" fmla="*/ 1814287 h 1843154"/>
                <a:gd name="connsiteX1" fmla="*/ 76134 w 724971"/>
                <a:gd name="connsiteY1" fmla="*/ 0 h 1843154"/>
                <a:gd name="connsiteX2" fmla="*/ 724971 w 724971"/>
                <a:gd name="connsiteY2" fmla="*/ 36005 h 1843154"/>
                <a:gd name="connsiteX3" fmla="*/ 637224 w 724971"/>
                <a:gd name="connsiteY3" fmla="*/ 1843154 h 1843154"/>
                <a:gd name="connsiteX4" fmla="*/ 0 w 724971"/>
                <a:gd name="connsiteY4" fmla="*/ 1814287 h 1843154"/>
                <a:gd name="connsiteX0" fmla="*/ 0 w 748615"/>
                <a:gd name="connsiteY0" fmla="*/ 2014154 h 2014154"/>
                <a:gd name="connsiteX1" fmla="*/ 99778 w 748615"/>
                <a:gd name="connsiteY1" fmla="*/ 0 h 2014154"/>
                <a:gd name="connsiteX2" fmla="*/ 748615 w 748615"/>
                <a:gd name="connsiteY2" fmla="*/ 36005 h 2014154"/>
                <a:gd name="connsiteX3" fmla="*/ 660868 w 748615"/>
                <a:gd name="connsiteY3" fmla="*/ 1843154 h 2014154"/>
                <a:gd name="connsiteX4" fmla="*/ 0 w 748615"/>
                <a:gd name="connsiteY4" fmla="*/ 2014154 h 2014154"/>
                <a:gd name="connsiteX0" fmla="*/ 0 w 748615"/>
                <a:gd name="connsiteY0" fmla="*/ 1978149 h 1978149"/>
                <a:gd name="connsiteX1" fmla="*/ 101173 w 748615"/>
                <a:gd name="connsiteY1" fmla="*/ 227251 h 1978149"/>
                <a:gd name="connsiteX2" fmla="*/ 748615 w 748615"/>
                <a:gd name="connsiteY2" fmla="*/ 0 h 1978149"/>
                <a:gd name="connsiteX3" fmla="*/ 660868 w 748615"/>
                <a:gd name="connsiteY3" fmla="*/ 1807149 h 1978149"/>
                <a:gd name="connsiteX4" fmla="*/ 0 w 748615"/>
                <a:gd name="connsiteY4" fmla="*/ 1978149 h 197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615" h="1978149">
                  <a:moveTo>
                    <a:pt x="0" y="1978149"/>
                  </a:moveTo>
                  <a:lnTo>
                    <a:pt x="101173" y="227251"/>
                  </a:lnTo>
                  <a:lnTo>
                    <a:pt x="748615" y="0"/>
                  </a:lnTo>
                  <a:lnTo>
                    <a:pt x="660868" y="1807149"/>
                  </a:lnTo>
                  <a:lnTo>
                    <a:pt x="0" y="1978149"/>
                  </a:lnTo>
                  <a:close/>
                </a:path>
              </a:pathLst>
            </a:custGeom>
            <a:grpFill/>
            <a:ln w="34925">
              <a:noFill/>
            </a:ln>
            <a:scene3d>
              <a:camera prst="orthographicFront">
                <a:rot lat="0" lon="24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Куб 6">
              <a:extLst>
                <a:ext uri="{FF2B5EF4-FFF2-40B4-BE49-F238E27FC236}">
                  <a16:creationId xmlns:a16="http://schemas.microsoft.com/office/drawing/2014/main" id="{3BCA5945-2951-4C2D-A001-E5A14BAC17B3}"/>
                </a:ext>
              </a:extLst>
            </p:cNvPr>
            <p:cNvSpPr/>
            <p:nvPr/>
          </p:nvSpPr>
          <p:spPr>
            <a:xfrm rot="1262541">
              <a:off x="4246768" y="5310133"/>
              <a:ext cx="335956" cy="59667"/>
            </a:xfrm>
            <a:prstGeom prst="cube">
              <a:avLst>
                <a:gd name="adj" fmla="val 78233"/>
              </a:avLst>
            </a:prstGeom>
            <a:grpFill/>
            <a:ln w="3175">
              <a:solidFill>
                <a:srgbClr val="86987F"/>
              </a:solidFill>
            </a:ln>
            <a:effectLst>
              <a:innerShdw blurRad="114300">
                <a:prstClr val="black"/>
              </a:innerShdw>
              <a:reflection blurRad="6350" stA="50000" endA="275" endPos="40000" dist="1016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1643042" y="3286124"/>
            <a:ext cx="1889474" cy="1723349"/>
            <a:chOff x="285720" y="3291635"/>
            <a:chExt cx="1889474" cy="1723349"/>
          </a:xfrm>
        </p:grpSpPr>
        <p:pic>
          <p:nvPicPr>
            <p:cNvPr id="73" name="Графика 1" descr="Книги">
              <a:extLst>
                <a:ext uri="{FF2B5EF4-FFF2-40B4-BE49-F238E27FC236}">
                  <a16:creationId xmlns:a16="http://schemas.microsoft.com/office/drawing/2014/main" id="{1AB0BC0C-6561-4CA7-B5C7-3172221A1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5720" y="3535791"/>
              <a:ext cx="1889474" cy="1479193"/>
            </a:xfrm>
            <a:prstGeom prst="rect">
              <a:avLst/>
            </a:prstGeom>
          </p:spPr>
        </p:pic>
        <p:pic>
          <p:nvPicPr>
            <p:cNvPr id="74" name="Картина 2">
              <a:extLst>
                <a:ext uri="{FF2B5EF4-FFF2-40B4-BE49-F238E27FC236}">
                  <a16:creationId xmlns:a16="http://schemas.microsoft.com/office/drawing/2014/main" id="{5D4B44F2-4069-42D6-B646-93CD58CB74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/>
            <a:srcRect l="16640" t="34483" r="18654" b="33360"/>
            <a:stretch/>
          </p:blipFill>
          <p:spPr>
            <a:xfrm>
              <a:off x="513457" y="3291635"/>
              <a:ext cx="1533711" cy="815188"/>
            </a:xfrm>
            <a:prstGeom prst="rect">
              <a:avLst/>
            </a:prstGeom>
            <a:scene3d>
              <a:camera prst="orthographicFront">
                <a:rot lat="0" lon="21594000" rev="0"/>
              </a:camera>
              <a:lightRig rig="threePt" dir="t"/>
            </a:scene3d>
          </p:spPr>
        </p:pic>
      </p:grpSp>
      <p:sp>
        <p:nvSpPr>
          <p:cNvPr id="76" name="Равнобедрен триъгълник 8">
            <a:extLst>
              <a:ext uri="{FF2B5EF4-FFF2-40B4-BE49-F238E27FC236}">
                <a16:creationId xmlns:a16="http://schemas.microsoft.com/office/drawing/2014/main" id="{D585B3BD-1412-457E-A0A2-F8B073C829EB}"/>
              </a:ext>
            </a:extLst>
          </p:cNvPr>
          <p:cNvSpPr/>
          <p:nvPr/>
        </p:nvSpPr>
        <p:spPr>
          <a:xfrm rot="16200000">
            <a:off x="3143240" y="2786058"/>
            <a:ext cx="2857520" cy="2428892"/>
          </a:xfrm>
          <a:prstGeom prst="triangle">
            <a:avLst>
              <a:gd name="adj" fmla="val 66314"/>
            </a:avLst>
          </a:prstGeom>
          <a:gradFill flip="none" rotWithShape="1">
            <a:gsLst>
              <a:gs pos="2000">
                <a:srgbClr val="FFFF15"/>
              </a:gs>
              <a:gs pos="30000">
                <a:srgbClr val="FFFF00">
                  <a:tint val="44500"/>
                  <a:satMod val="160000"/>
                </a:srgbClr>
              </a:gs>
              <a:gs pos="76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Картина 77" descr="Картина, която съдържа векторни графики&#10;&#10;Описанието е генерирано автоматично">
            <a:extLst>
              <a:ext uri="{FF2B5EF4-FFF2-40B4-BE49-F238E27FC236}">
                <a16:creationId xmlns:a16="http://schemas.microsoft.com/office/drawing/2014/main" id="{ACDA99A3-7BBB-40AB-90CC-1808BF9FF0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028" y="2331228"/>
            <a:ext cx="1793468" cy="3338549"/>
          </a:xfrm>
          <a:prstGeom prst="rect">
            <a:avLst/>
          </a:prstGeom>
          <a:effectLst>
            <a:outerShdw blurRad="215900" dist="850900" dir="21540000" sx="134000" sy="134000" algn="br" rotWithShape="0">
              <a:prstClr val="black">
                <a:alpha val="14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Правоъгълник 74">
            <a:hlinkClick r:id="rId2" action="ppaction://hlinksldjump"/>
            <a:extLst>
              <a:ext uri="{FF2B5EF4-FFF2-40B4-BE49-F238E27FC236}">
                <a16:creationId xmlns:a16="http://schemas.microsoft.com/office/drawing/2014/main" id="{A0A79DA4-732F-405C-9D67-65E88A0A6AF6}"/>
              </a:ext>
            </a:extLst>
          </p:cNvPr>
          <p:cNvSpPr/>
          <p:nvPr/>
        </p:nvSpPr>
        <p:spPr>
          <a:xfrm>
            <a:off x="-2000296" y="-428652"/>
            <a:ext cx="12888527" cy="7519760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Групиране 3">
            <a:extLst>
              <a:ext uri="{FF2B5EF4-FFF2-40B4-BE49-F238E27FC236}">
                <a16:creationId xmlns:a16="http://schemas.microsoft.com/office/drawing/2014/main" id="{2B019551-A11E-4ABB-B6D6-3EFCE2708B17}"/>
              </a:ext>
            </a:extLst>
          </p:cNvPr>
          <p:cNvGrpSpPr/>
          <p:nvPr/>
        </p:nvGrpSpPr>
        <p:grpSpPr>
          <a:xfrm>
            <a:off x="3671464" y="642918"/>
            <a:ext cx="5686881" cy="5929330"/>
            <a:chOff x="3734117" y="3502610"/>
            <a:chExt cx="1459297" cy="2103953"/>
          </a:xfrm>
          <a:solidFill>
            <a:srgbClr val="EEECE7"/>
          </a:solidFill>
        </p:grpSpPr>
        <p:sp>
          <p:nvSpPr>
            <p:cNvPr id="3" name="Куб 4">
              <a:extLst>
                <a:ext uri="{FF2B5EF4-FFF2-40B4-BE49-F238E27FC236}">
                  <a16:creationId xmlns:a16="http://schemas.microsoft.com/office/drawing/2014/main" id="{1E4BFEB3-F8E9-4C52-A34E-1F18D250B38F}"/>
                </a:ext>
              </a:extLst>
            </p:cNvPr>
            <p:cNvSpPr/>
            <p:nvPr/>
          </p:nvSpPr>
          <p:spPr>
            <a:xfrm rot="1312489">
              <a:off x="4135644" y="5132266"/>
              <a:ext cx="656244" cy="474297"/>
            </a:xfrm>
            <a:prstGeom prst="cube">
              <a:avLst>
                <a:gd name="adj" fmla="val 75336"/>
              </a:avLst>
            </a:prstGeom>
            <a:grpFill/>
            <a:ln w="3175">
              <a:solidFill>
                <a:srgbClr val="86987F"/>
              </a:solidFill>
            </a:ln>
            <a:effectLst>
              <a:outerShdw blurRad="50800" dist="50800" dir="5400000" sx="25000" sy="25000" algn="ctr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Успоредник 8">
              <a:extLst>
                <a:ext uri="{FF2B5EF4-FFF2-40B4-BE49-F238E27FC236}">
                  <a16:creationId xmlns:a16="http://schemas.microsoft.com/office/drawing/2014/main" id="{7977CB55-06D1-4B3F-A9C2-D7CB3939945C}"/>
                </a:ext>
              </a:extLst>
            </p:cNvPr>
            <p:cNvSpPr/>
            <p:nvPr/>
          </p:nvSpPr>
          <p:spPr>
            <a:xfrm rot="300657" flipV="1">
              <a:off x="3734117" y="3502610"/>
              <a:ext cx="1459297" cy="1978149"/>
            </a:xfrm>
            <a:custGeom>
              <a:avLst/>
              <a:gdLst>
                <a:gd name="connsiteX0" fmla="*/ 0 w 724971"/>
                <a:gd name="connsiteY0" fmla="*/ 1778282 h 1778282"/>
                <a:gd name="connsiteX1" fmla="*/ 207603 w 724971"/>
                <a:gd name="connsiteY1" fmla="*/ 0 h 1778282"/>
                <a:gd name="connsiteX2" fmla="*/ 724971 w 724971"/>
                <a:gd name="connsiteY2" fmla="*/ 0 h 1778282"/>
                <a:gd name="connsiteX3" fmla="*/ 517368 w 724971"/>
                <a:gd name="connsiteY3" fmla="*/ 1778282 h 1778282"/>
                <a:gd name="connsiteX4" fmla="*/ 0 w 724971"/>
                <a:gd name="connsiteY4" fmla="*/ 1778282 h 1778282"/>
                <a:gd name="connsiteX0" fmla="*/ 0 w 724971"/>
                <a:gd name="connsiteY0" fmla="*/ 1778282 h 1807149"/>
                <a:gd name="connsiteX1" fmla="*/ 207603 w 724971"/>
                <a:gd name="connsiteY1" fmla="*/ 0 h 1807149"/>
                <a:gd name="connsiteX2" fmla="*/ 724971 w 724971"/>
                <a:gd name="connsiteY2" fmla="*/ 0 h 1807149"/>
                <a:gd name="connsiteX3" fmla="*/ 637224 w 724971"/>
                <a:gd name="connsiteY3" fmla="*/ 1807149 h 1807149"/>
                <a:gd name="connsiteX4" fmla="*/ 0 w 724971"/>
                <a:gd name="connsiteY4" fmla="*/ 1778282 h 1807149"/>
                <a:gd name="connsiteX0" fmla="*/ 0 w 724971"/>
                <a:gd name="connsiteY0" fmla="*/ 1814287 h 1843154"/>
                <a:gd name="connsiteX1" fmla="*/ 76134 w 724971"/>
                <a:gd name="connsiteY1" fmla="*/ 0 h 1843154"/>
                <a:gd name="connsiteX2" fmla="*/ 724971 w 724971"/>
                <a:gd name="connsiteY2" fmla="*/ 36005 h 1843154"/>
                <a:gd name="connsiteX3" fmla="*/ 637224 w 724971"/>
                <a:gd name="connsiteY3" fmla="*/ 1843154 h 1843154"/>
                <a:gd name="connsiteX4" fmla="*/ 0 w 724971"/>
                <a:gd name="connsiteY4" fmla="*/ 1814287 h 1843154"/>
                <a:gd name="connsiteX0" fmla="*/ 0 w 748615"/>
                <a:gd name="connsiteY0" fmla="*/ 2014154 h 2014154"/>
                <a:gd name="connsiteX1" fmla="*/ 99778 w 748615"/>
                <a:gd name="connsiteY1" fmla="*/ 0 h 2014154"/>
                <a:gd name="connsiteX2" fmla="*/ 748615 w 748615"/>
                <a:gd name="connsiteY2" fmla="*/ 36005 h 2014154"/>
                <a:gd name="connsiteX3" fmla="*/ 660868 w 748615"/>
                <a:gd name="connsiteY3" fmla="*/ 1843154 h 2014154"/>
                <a:gd name="connsiteX4" fmla="*/ 0 w 748615"/>
                <a:gd name="connsiteY4" fmla="*/ 2014154 h 2014154"/>
                <a:gd name="connsiteX0" fmla="*/ 0 w 748615"/>
                <a:gd name="connsiteY0" fmla="*/ 1978149 h 1978149"/>
                <a:gd name="connsiteX1" fmla="*/ 101173 w 748615"/>
                <a:gd name="connsiteY1" fmla="*/ 227251 h 1978149"/>
                <a:gd name="connsiteX2" fmla="*/ 748615 w 748615"/>
                <a:gd name="connsiteY2" fmla="*/ 0 h 1978149"/>
                <a:gd name="connsiteX3" fmla="*/ 660868 w 748615"/>
                <a:gd name="connsiteY3" fmla="*/ 1807149 h 1978149"/>
                <a:gd name="connsiteX4" fmla="*/ 0 w 748615"/>
                <a:gd name="connsiteY4" fmla="*/ 1978149 h 197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615" h="1978149">
                  <a:moveTo>
                    <a:pt x="0" y="1978149"/>
                  </a:moveTo>
                  <a:lnTo>
                    <a:pt x="101173" y="227251"/>
                  </a:lnTo>
                  <a:lnTo>
                    <a:pt x="748615" y="0"/>
                  </a:lnTo>
                  <a:lnTo>
                    <a:pt x="660868" y="1807149"/>
                  </a:lnTo>
                  <a:lnTo>
                    <a:pt x="0" y="1978149"/>
                  </a:lnTo>
                  <a:close/>
                </a:path>
              </a:pathLst>
            </a:custGeom>
            <a:grpFill/>
            <a:ln w="34925">
              <a:noFill/>
            </a:ln>
            <a:scene3d>
              <a:camera prst="orthographicFront">
                <a:rot lat="0" lon="24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Куб 6">
              <a:extLst>
                <a:ext uri="{FF2B5EF4-FFF2-40B4-BE49-F238E27FC236}">
                  <a16:creationId xmlns:a16="http://schemas.microsoft.com/office/drawing/2014/main" id="{3BCA5945-2951-4C2D-A001-E5A14BAC17B3}"/>
                </a:ext>
              </a:extLst>
            </p:cNvPr>
            <p:cNvSpPr/>
            <p:nvPr/>
          </p:nvSpPr>
          <p:spPr>
            <a:xfrm rot="1262541">
              <a:off x="4246768" y="5310133"/>
              <a:ext cx="335956" cy="59667"/>
            </a:xfrm>
            <a:prstGeom prst="cube">
              <a:avLst>
                <a:gd name="adj" fmla="val 78233"/>
              </a:avLst>
            </a:prstGeom>
            <a:grpFill/>
            <a:ln w="3175">
              <a:solidFill>
                <a:srgbClr val="86987F"/>
              </a:solidFill>
            </a:ln>
            <a:effectLst>
              <a:innerShdw blurRad="114300">
                <a:prstClr val="black"/>
              </a:innerShdw>
              <a:reflection blurRad="6350" stA="50000" endA="275" endPos="40000" dist="1016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3" name="Графика 1" descr="Книги">
            <a:extLst>
              <a:ext uri="{FF2B5EF4-FFF2-40B4-BE49-F238E27FC236}">
                <a16:creationId xmlns:a16="http://schemas.microsoft.com/office/drawing/2014/main" id="{1AB0BC0C-6561-4CA7-B5C7-3172221A1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720" y="3535791"/>
            <a:ext cx="1889474" cy="1479193"/>
          </a:xfrm>
          <a:prstGeom prst="rect">
            <a:avLst/>
          </a:prstGeom>
        </p:spPr>
      </p:pic>
      <p:pic>
        <p:nvPicPr>
          <p:cNvPr id="74" name="Картина 2">
            <a:extLst>
              <a:ext uri="{FF2B5EF4-FFF2-40B4-BE49-F238E27FC236}">
                <a16:creationId xmlns:a16="http://schemas.microsoft.com/office/drawing/2014/main" id="{5D4B44F2-4069-42D6-B646-93CD58CB748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l="16640" t="34483" r="18654" b="33360"/>
          <a:stretch/>
        </p:blipFill>
        <p:spPr>
          <a:xfrm>
            <a:off x="513457" y="3291635"/>
            <a:ext cx="1533711" cy="815188"/>
          </a:xfrm>
          <a:prstGeom prst="rect">
            <a:avLst/>
          </a:prstGeom>
          <a:scene3d>
            <a:camera prst="orthographicFront">
              <a:rot lat="0" lon="21594000" rev="0"/>
            </a:camera>
            <a:lightRig rig="threePt" dir="t"/>
          </a:scene3d>
        </p:spPr>
      </p:pic>
      <p:pic>
        <p:nvPicPr>
          <p:cNvPr id="75" name="Картина 74" descr="Картина, която съдържа векторни графики&#10;&#10;Описанието е генерирано автоматично">
            <a:extLst>
              <a:ext uri="{FF2B5EF4-FFF2-40B4-BE49-F238E27FC236}">
                <a16:creationId xmlns:a16="http://schemas.microsoft.com/office/drawing/2014/main" id="{F26950CD-FB6C-43D0-AC2A-3EE542D0F5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023" y="2329238"/>
            <a:ext cx="1793468" cy="3338549"/>
          </a:xfrm>
          <a:prstGeom prst="rect">
            <a:avLst/>
          </a:prstGeom>
          <a:effectLst>
            <a:outerShdw blurRad="50800" dist="38100" dir="19380000" algn="t" rotWithShape="0">
              <a:prstClr val="black">
                <a:alpha val="19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Правоъгълник 74">
            <a:hlinkClick r:id="rId2" action="ppaction://hlinksldjump"/>
            <a:extLst>
              <a:ext uri="{FF2B5EF4-FFF2-40B4-BE49-F238E27FC236}">
                <a16:creationId xmlns:a16="http://schemas.microsoft.com/office/drawing/2014/main" id="{A0A79DA4-732F-405C-9D67-65E88A0A6AF6}"/>
              </a:ext>
            </a:extLst>
          </p:cNvPr>
          <p:cNvSpPr/>
          <p:nvPr/>
        </p:nvSpPr>
        <p:spPr>
          <a:xfrm>
            <a:off x="-2000296" y="-428652"/>
            <a:ext cx="12888527" cy="7519760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Групиране 3">
            <a:extLst>
              <a:ext uri="{FF2B5EF4-FFF2-40B4-BE49-F238E27FC236}">
                <a16:creationId xmlns:a16="http://schemas.microsoft.com/office/drawing/2014/main" id="{2B019551-A11E-4ABB-B6D6-3EFCE2708B17}"/>
              </a:ext>
            </a:extLst>
          </p:cNvPr>
          <p:cNvGrpSpPr/>
          <p:nvPr/>
        </p:nvGrpSpPr>
        <p:grpSpPr>
          <a:xfrm>
            <a:off x="3671464" y="642918"/>
            <a:ext cx="5686881" cy="5929330"/>
            <a:chOff x="3734117" y="3502610"/>
            <a:chExt cx="1459297" cy="2103953"/>
          </a:xfrm>
          <a:solidFill>
            <a:srgbClr val="EEECE7"/>
          </a:solidFill>
        </p:grpSpPr>
        <p:sp>
          <p:nvSpPr>
            <p:cNvPr id="3" name="Куб 4">
              <a:extLst>
                <a:ext uri="{FF2B5EF4-FFF2-40B4-BE49-F238E27FC236}">
                  <a16:creationId xmlns:a16="http://schemas.microsoft.com/office/drawing/2014/main" id="{1E4BFEB3-F8E9-4C52-A34E-1F18D250B38F}"/>
                </a:ext>
              </a:extLst>
            </p:cNvPr>
            <p:cNvSpPr/>
            <p:nvPr/>
          </p:nvSpPr>
          <p:spPr>
            <a:xfrm rot="1312489">
              <a:off x="4135644" y="5132266"/>
              <a:ext cx="656244" cy="474297"/>
            </a:xfrm>
            <a:prstGeom prst="cube">
              <a:avLst>
                <a:gd name="adj" fmla="val 75336"/>
              </a:avLst>
            </a:prstGeom>
            <a:grpFill/>
            <a:ln w="3175">
              <a:solidFill>
                <a:srgbClr val="86987F"/>
              </a:solidFill>
            </a:ln>
            <a:effectLst>
              <a:outerShdw blurRad="50800" dist="50800" dir="5400000" sx="25000" sy="25000" algn="ctr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Успоредник 8">
              <a:extLst>
                <a:ext uri="{FF2B5EF4-FFF2-40B4-BE49-F238E27FC236}">
                  <a16:creationId xmlns:a16="http://schemas.microsoft.com/office/drawing/2014/main" id="{7977CB55-06D1-4B3F-A9C2-D7CB3939945C}"/>
                </a:ext>
              </a:extLst>
            </p:cNvPr>
            <p:cNvSpPr/>
            <p:nvPr/>
          </p:nvSpPr>
          <p:spPr>
            <a:xfrm rot="300657" flipV="1">
              <a:off x="3734117" y="3502610"/>
              <a:ext cx="1459297" cy="1978149"/>
            </a:xfrm>
            <a:custGeom>
              <a:avLst/>
              <a:gdLst>
                <a:gd name="connsiteX0" fmla="*/ 0 w 724971"/>
                <a:gd name="connsiteY0" fmla="*/ 1778282 h 1778282"/>
                <a:gd name="connsiteX1" fmla="*/ 207603 w 724971"/>
                <a:gd name="connsiteY1" fmla="*/ 0 h 1778282"/>
                <a:gd name="connsiteX2" fmla="*/ 724971 w 724971"/>
                <a:gd name="connsiteY2" fmla="*/ 0 h 1778282"/>
                <a:gd name="connsiteX3" fmla="*/ 517368 w 724971"/>
                <a:gd name="connsiteY3" fmla="*/ 1778282 h 1778282"/>
                <a:gd name="connsiteX4" fmla="*/ 0 w 724971"/>
                <a:gd name="connsiteY4" fmla="*/ 1778282 h 1778282"/>
                <a:gd name="connsiteX0" fmla="*/ 0 w 724971"/>
                <a:gd name="connsiteY0" fmla="*/ 1778282 h 1807149"/>
                <a:gd name="connsiteX1" fmla="*/ 207603 w 724971"/>
                <a:gd name="connsiteY1" fmla="*/ 0 h 1807149"/>
                <a:gd name="connsiteX2" fmla="*/ 724971 w 724971"/>
                <a:gd name="connsiteY2" fmla="*/ 0 h 1807149"/>
                <a:gd name="connsiteX3" fmla="*/ 637224 w 724971"/>
                <a:gd name="connsiteY3" fmla="*/ 1807149 h 1807149"/>
                <a:gd name="connsiteX4" fmla="*/ 0 w 724971"/>
                <a:gd name="connsiteY4" fmla="*/ 1778282 h 1807149"/>
                <a:gd name="connsiteX0" fmla="*/ 0 w 724971"/>
                <a:gd name="connsiteY0" fmla="*/ 1814287 h 1843154"/>
                <a:gd name="connsiteX1" fmla="*/ 76134 w 724971"/>
                <a:gd name="connsiteY1" fmla="*/ 0 h 1843154"/>
                <a:gd name="connsiteX2" fmla="*/ 724971 w 724971"/>
                <a:gd name="connsiteY2" fmla="*/ 36005 h 1843154"/>
                <a:gd name="connsiteX3" fmla="*/ 637224 w 724971"/>
                <a:gd name="connsiteY3" fmla="*/ 1843154 h 1843154"/>
                <a:gd name="connsiteX4" fmla="*/ 0 w 724971"/>
                <a:gd name="connsiteY4" fmla="*/ 1814287 h 1843154"/>
                <a:gd name="connsiteX0" fmla="*/ 0 w 748615"/>
                <a:gd name="connsiteY0" fmla="*/ 2014154 h 2014154"/>
                <a:gd name="connsiteX1" fmla="*/ 99778 w 748615"/>
                <a:gd name="connsiteY1" fmla="*/ 0 h 2014154"/>
                <a:gd name="connsiteX2" fmla="*/ 748615 w 748615"/>
                <a:gd name="connsiteY2" fmla="*/ 36005 h 2014154"/>
                <a:gd name="connsiteX3" fmla="*/ 660868 w 748615"/>
                <a:gd name="connsiteY3" fmla="*/ 1843154 h 2014154"/>
                <a:gd name="connsiteX4" fmla="*/ 0 w 748615"/>
                <a:gd name="connsiteY4" fmla="*/ 2014154 h 2014154"/>
                <a:gd name="connsiteX0" fmla="*/ 0 w 748615"/>
                <a:gd name="connsiteY0" fmla="*/ 1978149 h 1978149"/>
                <a:gd name="connsiteX1" fmla="*/ 101173 w 748615"/>
                <a:gd name="connsiteY1" fmla="*/ 227251 h 1978149"/>
                <a:gd name="connsiteX2" fmla="*/ 748615 w 748615"/>
                <a:gd name="connsiteY2" fmla="*/ 0 h 1978149"/>
                <a:gd name="connsiteX3" fmla="*/ 660868 w 748615"/>
                <a:gd name="connsiteY3" fmla="*/ 1807149 h 1978149"/>
                <a:gd name="connsiteX4" fmla="*/ 0 w 748615"/>
                <a:gd name="connsiteY4" fmla="*/ 1978149 h 197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615" h="1978149">
                  <a:moveTo>
                    <a:pt x="0" y="1978149"/>
                  </a:moveTo>
                  <a:lnTo>
                    <a:pt x="101173" y="227251"/>
                  </a:lnTo>
                  <a:lnTo>
                    <a:pt x="748615" y="0"/>
                  </a:lnTo>
                  <a:lnTo>
                    <a:pt x="660868" y="1807149"/>
                  </a:lnTo>
                  <a:lnTo>
                    <a:pt x="0" y="1978149"/>
                  </a:lnTo>
                  <a:close/>
                </a:path>
              </a:pathLst>
            </a:custGeom>
            <a:grpFill/>
            <a:ln w="34925">
              <a:noFill/>
            </a:ln>
            <a:scene3d>
              <a:camera prst="orthographicFront">
                <a:rot lat="0" lon="24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Куб 6">
              <a:extLst>
                <a:ext uri="{FF2B5EF4-FFF2-40B4-BE49-F238E27FC236}">
                  <a16:creationId xmlns:a16="http://schemas.microsoft.com/office/drawing/2014/main" id="{3BCA5945-2951-4C2D-A001-E5A14BAC17B3}"/>
                </a:ext>
              </a:extLst>
            </p:cNvPr>
            <p:cNvSpPr/>
            <p:nvPr/>
          </p:nvSpPr>
          <p:spPr>
            <a:xfrm rot="1262541">
              <a:off x="4246768" y="5310133"/>
              <a:ext cx="335956" cy="59667"/>
            </a:xfrm>
            <a:prstGeom prst="cube">
              <a:avLst>
                <a:gd name="adj" fmla="val 78233"/>
              </a:avLst>
            </a:prstGeom>
            <a:grpFill/>
            <a:ln w="3175">
              <a:solidFill>
                <a:srgbClr val="86987F"/>
              </a:solidFill>
            </a:ln>
            <a:effectLst>
              <a:innerShdw blurRad="114300">
                <a:prstClr val="black"/>
              </a:innerShdw>
              <a:reflection blurRad="6350" stA="50000" endA="275" endPos="40000" dist="1016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3" name="Графика 1" descr="Книги">
            <a:extLst>
              <a:ext uri="{FF2B5EF4-FFF2-40B4-BE49-F238E27FC236}">
                <a16:creationId xmlns:a16="http://schemas.microsoft.com/office/drawing/2014/main" id="{1AB0BC0C-6561-4CA7-B5C7-3172221A1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720" y="3535791"/>
            <a:ext cx="1889474" cy="1479193"/>
          </a:xfrm>
          <a:prstGeom prst="rect">
            <a:avLst/>
          </a:prstGeom>
        </p:spPr>
      </p:pic>
      <p:pic>
        <p:nvPicPr>
          <p:cNvPr id="74" name="Картина 2">
            <a:extLst>
              <a:ext uri="{FF2B5EF4-FFF2-40B4-BE49-F238E27FC236}">
                <a16:creationId xmlns:a16="http://schemas.microsoft.com/office/drawing/2014/main" id="{5D4B44F2-4069-42D6-B646-93CD58CB748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l="16640" t="34483" r="18654" b="33360"/>
          <a:stretch/>
        </p:blipFill>
        <p:spPr>
          <a:xfrm>
            <a:off x="513457" y="3291635"/>
            <a:ext cx="1533711" cy="815188"/>
          </a:xfrm>
          <a:prstGeom prst="rect">
            <a:avLst/>
          </a:prstGeom>
          <a:scene3d>
            <a:camera prst="orthographicFront">
              <a:rot lat="0" lon="21594000" rev="0"/>
            </a:camera>
            <a:lightRig rig="threePt" dir="t"/>
          </a:scene3d>
        </p:spPr>
      </p:pic>
      <p:sp>
        <p:nvSpPr>
          <p:cNvPr id="75" name="Равнобедрен триъгълник 7">
            <a:extLst>
              <a:ext uri="{FF2B5EF4-FFF2-40B4-BE49-F238E27FC236}">
                <a16:creationId xmlns:a16="http://schemas.microsoft.com/office/drawing/2014/main" id="{2649355C-8BCA-43B2-AC75-E5085D48E19D}"/>
              </a:ext>
            </a:extLst>
          </p:cNvPr>
          <p:cNvSpPr/>
          <p:nvPr/>
        </p:nvSpPr>
        <p:spPr>
          <a:xfrm rot="16200000">
            <a:off x="2100365" y="2543051"/>
            <a:ext cx="2585818" cy="2643205"/>
          </a:xfrm>
          <a:prstGeom prst="triangle">
            <a:avLst>
              <a:gd name="adj" fmla="val 60235"/>
            </a:avLst>
          </a:prstGeom>
          <a:gradFill flip="none" rotWithShape="1">
            <a:gsLst>
              <a:gs pos="2000">
                <a:srgbClr val="FFFF15"/>
              </a:gs>
              <a:gs pos="30000">
                <a:srgbClr val="FFFF00">
                  <a:tint val="44500"/>
                  <a:satMod val="160000"/>
                </a:srgbClr>
              </a:gs>
              <a:gs pos="76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Картина 75" descr="Картина, която съдържа векторни графики&#10;&#10;Описанието е генерирано автоматично">
            <a:extLst>
              <a:ext uri="{FF2B5EF4-FFF2-40B4-BE49-F238E27FC236}">
                <a16:creationId xmlns:a16="http://schemas.microsoft.com/office/drawing/2014/main" id="{C4A8983A-1339-4DB7-B8AA-C1DBEC58F7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45" y="2334300"/>
            <a:ext cx="1793468" cy="3338549"/>
          </a:xfrm>
          <a:prstGeom prst="rect">
            <a:avLst/>
          </a:prstGeom>
          <a:effectLst>
            <a:outerShdw blurRad="215900" dist="850900" dir="21540000" algn="br" rotWithShape="0">
              <a:prstClr val="black">
                <a:alpha val="11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Правоъгълник 74">
            <a:hlinkClick r:id="rId2" action="ppaction://hlinksldjump"/>
            <a:extLst>
              <a:ext uri="{FF2B5EF4-FFF2-40B4-BE49-F238E27FC236}">
                <a16:creationId xmlns:a16="http://schemas.microsoft.com/office/drawing/2014/main" id="{A0A79DA4-732F-405C-9D67-65E88A0A6AF6}"/>
              </a:ext>
            </a:extLst>
          </p:cNvPr>
          <p:cNvSpPr/>
          <p:nvPr/>
        </p:nvSpPr>
        <p:spPr>
          <a:xfrm>
            <a:off x="-2000296" y="-428652"/>
            <a:ext cx="12888527" cy="7519760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Групиране 3">
            <a:extLst>
              <a:ext uri="{FF2B5EF4-FFF2-40B4-BE49-F238E27FC236}">
                <a16:creationId xmlns:a16="http://schemas.microsoft.com/office/drawing/2014/main" id="{2B019551-A11E-4ABB-B6D6-3EFCE2708B17}"/>
              </a:ext>
            </a:extLst>
          </p:cNvPr>
          <p:cNvGrpSpPr/>
          <p:nvPr/>
        </p:nvGrpSpPr>
        <p:grpSpPr>
          <a:xfrm>
            <a:off x="3671464" y="642918"/>
            <a:ext cx="5686881" cy="5929330"/>
            <a:chOff x="3734117" y="3502610"/>
            <a:chExt cx="1459297" cy="2103953"/>
          </a:xfrm>
          <a:solidFill>
            <a:srgbClr val="EEECE7"/>
          </a:solidFill>
        </p:grpSpPr>
        <p:sp>
          <p:nvSpPr>
            <p:cNvPr id="3" name="Куб 4">
              <a:extLst>
                <a:ext uri="{FF2B5EF4-FFF2-40B4-BE49-F238E27FC236}">
                  <a16:creationId xmlns:a16="http://schemas.microsoft.com/office/drawing/2014/main" id="{1E4BFEB3-F8E9-4C52-A34E-1F18D250B38F}"/>
                </a:ext>
              </a:extLst>
            </p:cNvPr>
            <p:cNvSpPr/>
            <p:nvPr/>
          </p:nvSpPr>
          <p:spPr>
            <a:xfrm rot="1312489">
              <a:off x="4135644" y="5132266"/>
              <a:ext cx="656244" cy="474297"/>
            </a:xfrm>
            <a:prstGeom prst="cube">
              <a:avLst>
                <a:gd name="adj" fmla="val 75336"/>
              </a:avLst>
            </a:prstGeom>
            <a:grpFill/>
            <a:ln w="3175">
              <a:solidFill>
                <a:srgbClr val="86987F"/>
              </a:solidFill>
            </a:ln>
            <a:effectLst>
              <a:outerShdw blurRad="50800" dist="50800" dir="5400000" sx="25000" sy="25000" algn="ctr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Успоредник 8">
              <a:extLst>
                <a:ext uri="{FF2B5EF4-FFF2-40B4-BE49-F238E27FC236}">
                  <a16:creationId xmlns:a16="http://schemas.microsoft.com/office/drawing/2014/main" id="{7977CB55-06D1-4B3F-A9C2-D7CB3939945C}"/>
                </a:ext>
              </a:extLst>
            </p:cNvPr>
            <p:cNvSpPr/>
            <p:nvPr/>
          </p:nvSpPr>
          <p:spPr>
            <a:xfrm rot="300657" flipV="1">
              <a:off x="3734117" y="3502610"/>
              <a:ext cx="1459297" cy="1978149"/>
            </a:xfrm>
            <a:custGeom>
              <a:avLst/>
              <a:gdLst>
                <a:gd name="connsiteX0" fmla="*/ 0 w 724971"/>
                <a:gd name="connsiteY0" fmla="*/ 1778282 h 1778282"/>
                <a:gd name="connsiteX1" fmla="*/ 207603 w 724971"/>
                <a:gd name="connsiteY1" fmla="*/ 0 h 1778282"/>
                <a:gd name="connsiteX2" fmla="*/ 724971 w 724971"/>
                <a:gd name="connsiteY2" fmla="*/ 0 h 1778282"/>
                <a:gd name="connsiteX3" fmla="*/ 517368 w 724971"/>
                <a:gd name="connsiteY3" fmla="*/ 1778282 h 1778282"/>
                <a:gd name="connsiteX4" fmla="*/ 0 w 724971"/>
                <a:gd name="connsiteY4" fmla="*/ 1778282 h 1778282"/>
                <a:gd name="connsiteX0" fmla="*/ 0 w 724971"/>
                <a:gd name="connsiteY0" fmla="*/ 1778282 h 1807149"/>
                <a:gd name="connsiteX1" fmla="*/ 207603 w 724971"/>
                <a:gd name="connsiteY1" fmla="*/ 0 h 1807149"/>
                <a:gd name="connsiteX2" fmla="*/ 724971 w 724971"/>
                <a:gd name="connsiteY2" fmla="*/ 0 h 1807149"/>
                <a:gd name="connsiteX3" fmla="*/ 637224 w 724971"/>
                <a:gd name="connsiteY3" fmla="*/ 1807149 h 1807149"/>
                <a:gd name="connsiteX4" fmla="*/ 0 w 724971"/>
                <a:gd name="connsiteY4" fmla="*/ 1778282 h 1807149"/>
                <a:gd name="connsiteX0" fmla="*/ 0 w 724971"/>
                <a:gd name="connsiteY0" fmla="*/ 1814287 h 1843154"/>
                <a:gd name="connsiteX1" fmla="*/ 76134 w 724971"/>
                <a:gd name="connsiteY1" fmla="*/ 0 h 1843154"/>
                <a:gd name="connsiteX2" fmla="*/ 724971 w 724971"/>
                <a:gd name="connsiteY2" fmla="*/ 36005 h 1843154"/>
                <a:gd name="connsiteX3" fmla="*/ 637224 w 724971"/>
                <a:gd name="connsiteY3" fmla="*/ 1843154 h 1843154"/>
                <a:gd name="connsiteX4" fmla="*/ 0 w 724971"/>
                <a:gd name="connsiteY4" fmla="*/ 1814287 h 1843154"/>
                <a:gd name="connsiteX0" fmla="*/ 0 w 748615"/>
                <a:gd name="connsiteY0" fmla="*/ 2014154 h 2014154"/>
                <a:gd name="connsiteX1" fmla="*/ 99778 w 748615"/>
                <a:gd name="connsiteY1" fmla="*/ 0 h 2014154"/>
                <a:gd name="connsiteX2" fmla="*/ 748615 w 748615"/>
                <a:gd name="connsiteY2" fmla="*/ 36005 h 2014154"/>
                <a:gd name="connsiteX3" fmla="*/ 660868 w 748615"/>
                <a:gd name="connsiteY3" fmla="*/ 1843154 h 2014154"/>
                <a:gd name="connsiteX4" fmla="*/ 0 w 748615"/>
                <a:gd name="connsiteY4" fmla="*/ 2014154 h 2014154"/>
                <a:gd name="connsiteX0" fmla="*/ 0 w 748615"/>
                <a:gd name="connsiteY0" fmla="*/ 1978149 h 1978149"/>
                <a:gd name="connsiteX1" fmla="*/ 101173 w 748615"/>
                <a:gd name="connsiteY1" fmla="*/ 227251 h 1978149"/>
                <a:gd name="connsiteX2" fmla="*/ 748615 w 748615"/>
                <a:gd name="connsiteY2" fmla="*/ 0 h 1978149"/>
                <a:gd name="connsiteX3" fmla="*/ 660868 w 748615"/>
                <a:gd name="connsiteY3" fmla="*/ 1807149 h 1978149"/>
                <a:gd name="connsiteX4" fmla="*/ 0 w 748615"/>
                <a:gd name="connsiteY4" fmla="*/ 1978149 h 197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615" h="1978149">
                  <a:moveTo>
                    <a:pt x="0" y="1978149"/>
                  </a:moveTo>
                  <a:lnTo>
                    <a:pt x="101173" y="227251"/>
                  </a:lnTo>
                  <a:lnTo>
                    <a:pt x="748615" y="0"/>
                  </a:lnTo>
                  <a:lnTo>
                    <a:pt x="660868" y="1807149"/>
                  </a:lnTo>
                  <a:lnTo>
                    <a:pt x="0" y="1978149"/>
                  </a:lnTo>
                  <a:close/>
                </a:path>
              </a:pathLst>
            </a:custGeom>
            <a:grpFill/>
            <a:ln w="34925">
              <a:noFill/>
            </a:ln>
            <a:scene3d>
              <a:camera prst="orthographicFront">
                <a:rot lat="0" lon="24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Куб 6">
              <a:extLst>
                <a:ext uri="{FF2B5EF4-FFF2-40B4-BE49-F238E27FC236}">
                  <a16:creationId xmlns:a16="http://schemas.microsoft.com/office/drawing/2014/main" id="{3BCA5945-2951-4C2D-A001-E5A14BAC17B3}"/>
                </a:ext>
              </a:extLst>
            </p:cNvPr>
            <p:cNvSpPr/>
            <p:nvPr/>
          </p:nvSpPr>
          <p:spPr>
            <a:xfrm rot="1262541">
              <a:off x="4246768" y="5310133"/>
              <a:ext cx="335956" cy="59667"/>
            </a:xfrm>
            <a:prstGeom prst="cube">
              <a:avLst>
                <a:gd name="adj" fmla="val 78233"/>
              </a:avLst>
            </a:prstGeom>
            <a:grpFill/>
            <a:ln w="3175">
              <a:solidFill>
                <a:srgbClr val="86987F"/>
              </a:solidFill>
            </a:ln>
            <a:effectLst>
              <a:innerShdw blurRad="114300">
                <a:prstClr val="black"/>
              </a:innerShdw>
              <a:reflection blurRad="6350" stA="50000" endA="275" endPos="40000" dist="1016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3" name="Графика 1" descr="Книги">
            <a:extLst>
              <a:ext uri="{FF2B5EF4-FFF2-40B4-BE49-F238E27FC236}">
                <a16:creationId xmlns:a16="http://schemas.microsoft.com/office/drawing/2014/main" id="{1AB0BC0C-6561-4CA7-B5C7-3172221A1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720" y="3535791"/>
            <a:ext cx="1889474" cy="1479193"/>
          </a:xfrm>
          <a:prstGeom prst="rect">
            <a:avLst/>
          </a:prstGeom>
        </p:spPr>
      </p:pic>
      <p:pic>
        <p:nvPicPr>
          <p:cNvPr id="74" name="Картина 2">
            <a:extLst>
              <a:ext uri="{FF2B5EF4-FFF2-40B4-BE49-F238E27FC236}">
                <a16:creationId xmlns:a16="http://schemas.microsoft.com/office/drawing/2014/main" id="{5D4B44F2-4069-42D6-B646-93CD58CB748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l="16640" t="34483" r="18654" b="33360"/>
          <a:stretch/>
        </p:blipFill>
        <p:spPr>
          <a:xfrm>
            <a:off x="513457" y="3291635"/>
            <a:ext cx="1533711" cy="815188"/>
          </a:xfrm>
          <a:prstGeom prst="rect">
            <a:avLst/>
          </a:prstGeom>
          <a:scene3d>
            <a:camera prst="orthographicFront">
              <a:rot lat="0" lon="21594000" rev="0"/>
            </a:camera>
            <a:lightRig rig="threePt" dir="t"/>
          </a:scene3d>
        </p:spPr>
      </p:pic>
      <p:sp>
        <p:nvSpPr>
          <p:cNvPr id="75" name="Равнобедрен триъгълник 7">
            <a:extLst>
              <a:ext uri="{FF2B5EF4-FFF2-40B4-BE49-F238E27FC236}">
                <a16:creationId xmlns:a16="http://schemas.microsoft.com/office/drawing/2014/main" id="{2649355C-8BCA-43B2-AC75-E5085D48E19D}"/>
              </a:ext>
            </a:extLst>
          </p:cNvPr>
          <p:cNvSpPr/>
          <p:nvPr/>
        </p:nvSpPr>
        <p:spPr>
          <a:xfrm rot="16200000">
            <a:off x="2107391" y="2536026"/>
            <a:ext cx="2643206" cy="2714644"/>
          </a:xfrm>
          <a:prstGeom prst="triangle">
            <a:avLst>
              <a:gd name="adj" fmla="val 60235"/>
            </a:avLst>
          </a:prstGeom>
          <a:gradFill flip="none" rotWithShape="1">
            <a:gsLst>
              <a:gs pos="2000">
                <a:srgbClr val="FFFF15"/>
              </a:gs>
              <a:gs pos="30000">
                <a:srgbClr val="FFFF00">
                  <a:tint val="44500"/>
                  <a:satMod val="160000"/>
                </a:srgbClr>
              </a:gs>
              <a:gs pos="76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Равнобедрен триъгълник 7">
            <a:extLst>
              <a:ext uri="{FF2B5EF4-FFF2-40B4-BE49-F238E27FC236}">
                <a16:creationId xmlns:a16="http://schemas.microsoft.com/office/drawing/2014/main" id="{2649355C-8BCA-43B2-AC75-E5085D48E19D}"/>
              </a:ext>
            </a:extLst>
          </p:cNvPr>
          <p:cNvSpPr/>
          <p:nvPr/>
        </p:nvSpPr>
        <p:spPr>
          <a:xfrm rot="16200000">
            <a:off x="2100365" y="2543051"/>
            <a:ext cx="2585818" cy="2643205"/>
          </a:xfrm>
          <a:prstGeom prst="triangle">
            <a:avLst>
              <a:gd name="adj" fmla="val 60235"/>
            </a:avLst>
          </a:prstGeom>
          <a:gradFill flip="none" rotWithShape="1">
            <a:gsLst>
              <a:gs pos="2000">
                <a:srgbClr val="FFFF15"/>
              </a:gs>
              <a:gs pos="30000">
                <a:srgbClr val="FFFF00">
                  <a:tint val="44500"/>
                  <a:satMod val="160000"/>
                </a:srgbClr>
              </a:gs>
              <a:gs pos="76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Картина 77" descr="Картина, която съдържа векторни графики&#10;&#10;Описанието е генерирано автоматично">
            <a:extLst>
              <a:ext uri="{FF2B5EF4-FFF2-40B4-BE49-F238E27FC236}">
                <a16:creationId xmlns:a16="http://schemas.microsoft.com/office/drawing/2014/main" id="{7BA55585-5E7C-4711-A131-F6458FD863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541" y="2243773"/>
            <a:ext cx="1793468" cy="3338549"/>
          </a:xfrm>
          <a:prstGeom prst="rect">
            <a:avLst/>
          </a:prstGeom>
          <a:effectLst>
            <a:outerShdw blurRad="215900" dist="850900" dir="21540000" algn="br" rotWithShape="0">
              <a:prstClr val="black">
                <a:alpha val="11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76" grpId="0" animBg="1"/>
      <p:bldP spid="7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Правоъгълник 74">
            <a:hlinkClick r:id="rId2" action="ppaction://hlinksldjump"/>
            <a:extLst>
              <a:ext uri="{FF2B5EF4-FFF2-40B4-BE49-F238E27FC236}">
                <a16:creationId xmlns:a16="http://schemas.microsoft.com/office/drawing/2014/main" id="{A0A79DA4-732F-405C-9D67-65E88A0A6AF6}"/>
              </a:ext>
            </a:extLst>
          </p:cNvPr>
          <p:cNvSpPr/>
          <p:nvPr/>
        </p:nvSpPr>
        <p:spPr>
          <a:xfrm>
            <a:off x="-2000296" y="-428652"/>
            <a:ext cx="12888527" cy="7519760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Групиране 3">
            <a:extLst>
              <a:ext uri="{FF2B5EF4-FFF2-40B4-BE49-F238E27FC236}">
                <a16:creationId xmlns:a16="http://schemas.microsoft.com/office/drawing/2014/main" id="{2B019551-A11E-4ABB-B6D6-3EFCE2708B17}"/>
              </a:ext>
            </a:extLst>
          </p:cNvPr>
          <p:cNvGrpSpPr/>
          <p:nvPr/>
        </p:nvGrpSpPr>
        <p:grpSpPr>
          <a:xfrm>
            <a:off x="3671464" y="642918"/>
            <a:ext cx="5686881" cy="5929330"/>
            <a:chOff x="3734117" y="3502610"/>
            <a:chExt cx="1459297" cy="2103953"/>
          </a:xfrm>
          <a:solidFill>
            <a:srgbClr val="EEECE7"/>
          </a:solidFill>
        </p:grpSpPr>
        <p:sp>
          <p:nvSpPr>
            <p:cNvPr id="3" name="Куб 4">
              <a:extLst>
                <a:ext uri="{FF2B5EF4-FFF2-40B4-BE49-F238E27FC236}">
                  <a16:creationId xmlns:a16="http://schemas.microsoft.com/office/drawing/2014/main" id="{1E4BFEB3-F8E9-4C52-A34E-1F18D250B38F}"/>
                </a:ext>
              </a:extLst>
            </p:cNvPr>
            <p:cNvSpPr/>
            <p:nvPr/>
          </p:nvSpPr>
          <p:spPr>
            <a:xfrm rot="1312489">
              <a:off x="4135644" y="5132266"/>
              <a:ext cx="656244" cy="474297"/>
            </a:xfrm>
            <a:prstGeom prst="cube">
              <a:avLst>
                <a:gd name="adj" fmla="val 75336"/>
              </a:avLst>
            </a:prstGeom>
            <a:grpFill/>
            <a:ln w="3175">
              <a:solidFill>
                <a:srgbClr val="86987F"/>
              </a:solidFill>
            </a:ln>
            <a:effectLst>
              <a:outerShdw blurRad="50800" dist="50800" dir="5400000" sx="25000" sy="25000" algn="ctr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Успоредник 8">
              <a:extLst>
                <a:ext uri="{FF2B5EF4-FFF2-40B4-BE49-F238E27FC236}">
                  <a16:creationId xmlns:a16="http://schemas.microsoft.com/office/drawing/2014/main" id="{7977CB55-06D1-4B3F-A9C2-D7CB3939945C}"/>
                </a:ext>
              </a:extLst>
            </p:cNvPr>
            <p:cNvSpPr/>
            <p:nvPr/>
          </p:nvSpPr>
          <p:spPr>
            <a:xfrm rot="300657" flipV="1">
              <a:off x="3734117" y="3502610"/>
              <a:ext cx="1459297" cy="1978149"/>
            </a:xfrm>
            <a:custGeom>
              <a:avLst/>
              <a:gdLst>
                <a:gd name="connsiteX0" fmla="*/ 0 w 724971"/>
                <a:gd name="connsiteY0" fmla="*/ 1778282 h 1778282"/>
                <a:gd name="connsiteX1" fmla="*/ 207603 w 724971"/>
                <a:gd name="connsiteY1" fmla="*/ 0 h 1778282"/>
                <a:gd name="connsiteX2" fmla="*/ 724971 w 724971"/>
                <a:gd name="connsiteY2" fmla="*/ 0 h 1778282"/>
                <a:gd name="connsiteX3" fmla="*/ 517368 w 724971"/>
                <a:gd name="connsiteY3" fmla="*/ 1778282 h 1778282"/>
                <a:gd name="connsiteX4" fmla="*/ 0 w 724971"/>
                <a:gd name="connsiteY4" fmla="*/ 1778282 h 1778282"/>
                <a:gd name="connsiteX0" fmla="*/ 0 w 724971"/>
                <a:gd name="connsiteY0" fmla="*/ 1778282 h 1807149"/>
                <a:gd name="connsiteX1" fmla="*/ 207603 w 724971"/>
                <a:gd name="connsiteY1" fmla="*/ 0 h 1807149"/>
                <a:gd name="connsiteX2" fmla="*/ 724971 w 724971"/>
                <a:gd name="connsiteY2" fmla="*/ 0 h 1807149"/>
                <a:gd name="connsiteX3" fmla="*/ 637224 w 724971"/>
                <a:gd name="connsiteY3" fmla="*/ 1807149 h 1807149"/>
                <a:gd name="connsiteX4" fmla="*/ 0 w 724971"/>
                <a:gd name="connsiteY4" fmla="*/ 1778282 h 1807149"/>
                <a:gd name="connsiteX0" fmla="*/ 0 w 724971"/>
                <a:gd name="connsiteY0" fmla="*/ 1814287 h 1843154"/>
                <a:gd name="connsiteX1" fmla="*/ 76134 w 724971"/>
                <a:gd name="connsiteY1" fmla="*/ 0 h 1843154"/>
                <a:gd name="connsiteX2" fmla="*/ 724971 w 724971"/>
                <a:gd name="connsiteY2" fmla="*/ 36005 h 1843154"/>
                <a:gd name="connsiteX3" fmla="*/ 637224 w 724971"/>
                <a:gd name="connsiteY3" fmla="*/ 1843154 h 1843154"/>
                <a:gd name="connsiteX4" fmla="*/ 0 w 724971"/>
                <a:gd name="connsiteY4" fmla="*/ 1814287 h 1843154"/>
                <a:gd name="connsiteX0" fmla="*/ 0 w 748615"/>
                <a:gd name="connsiteY0" fmla="*/ 2014154 h 2014154"/>
                <a:gd name="connsiteX1" fmla="*/ 99778 w 748615"/>
                <a:gd name="connsiteY1" fmla="*/ 0 h 2014154"/>
                <a:gd name="connsiteX2" fmla="*/ 748615 w 748615"/>
                <a:gd name="connsiteY2" fmla="*/ 36005 h 2014154"/>
                <a:gd name="connsiteX3" fmla="*/ 660868 w 748615"/>
                <a:gd name="connsiteY3" fmla="*/ 1843154 h 2014154"/>
                <a:gd name="connsiteX4" fmla="*/ 0 w 748615"/>
                <a:gd name="connsiteY4" fmla="*/ 2014154 h 2014154"/>
                <a:gd name="connsiteX0" fmla="*/ 0 w 748615"/>
                <a:gd name="connsiteY0" fmla="*/ 1978149 h 1978149"/>
                <a:gd name="connsiteX1" fmla="*/ 101173 w 748615"/>
                <a:gd name="connsiteY1" fmla="*/ 227251 h 1978149"/>
                <a:gd name="connsiteX2" fmla="*/ 748615 w 748615"/>
                <a:gd name="connsiteY2" fmla="*/ 0 h 1978149"/>
                <a:gd name="connsiteX3" fmla="*/ 660868 w 748615"/>
                <a:gd name="connsiteY3" fmla="*/ 1807149 h 1978149"/>
                <a:gd name="connsiteX4" fmla="*/ 0 w 748615"/>
                <a:gd name="connsiteY4" fmla="*/ 1978149 h 197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615" h="1978149">
                  <a:moveTo>
                    <a:pt x="0" y="1978149"/>
                  </a:moveTo>
                  <a:lnTo>
                    <a:pt x="101173" y="227251"/>
                  </a:lnTo>
                  <a:lnTo>
                    <a:pt x="748615" y="0"/>
                  </a:lnTo>
                  <a:lnTo>
                    <a:pt x="660868" y="1807149"/>
                  </a:lnTo>
                  <a:lnTo>
                    <a:pt x="0" y="1978149"/>
                  </a:lnTo>
                  <a:close/>
                </a:path>
              </a:pathLst>
            </a:custGeom>
            <a:grpFill/>
            <a:ln w="34925">
              <a:noFill/>
            </a:ln>
            <a:scene3d>
              <a:camera prst="orthographicFront">
                <a:rot lat="0" lon="24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Куб 6">
              <a:extLst>
                <a:ext uri="{FF2B5EF4-FFF2-40B4-BE49-F238E27FC236}">
                  <a16:creationId xmlns:a16="http://schemas.microsoft.com/office/drawing/2014/main" id="{3BCA5945-2951-4C2D-A001-E5A14BAC17B3}"/>
                </a:ext>
              </a:extLst>
            </p:cNvPr>
            <p:cNvSpPr/>
            <p:nvPr/>
          </p:nvSpPr>
          <p:spPr>
            <a:xfrm rot="1262541">
              <a:off x="4246768" y="5310133"/>
              <a:ext cx="335956" cy="59667"/>
            </a:xfrm>
            <a:prstGeom prst="cube">
              <a:avLst>
                <a:gd name="adj" fmla="val 78233"/>
              </a:avLst>
            </a:prstGeom>
            <a:grpFill/>
            <a:ln w="3175">
              <a:solidFill>
                <a:srgbClr val="86987F"/>
              </a:solidFill>
            </a:ln>
            <a:effectLst>
              <a:innerShdw blurRad="114300">
                <a:prstClr val="black"/>
              </a:innerShdw>
              <a:reflection blurRad="6350" stA="50000" endA="275" endPos="40000" dist="1016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3" name="Графика 1" descr="Книги">
            <a:extLst>
              <a:ext uri="{FF2B5EF4-FFF2-40B4-BE49-F238E27FC236}">
                <a16:creationId xmlns:a16="http://schemas.microsoft.com/office/drawing/2014/main" id="{1AB0BC0C-6561-4CA7-B5C7-3172221A1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720" y="3535791"/>
            <a:ext cx="1889474" cy="1479193"/>
          </a:xfrm>
          <a:prstGeom prst="rect">
            <a:avLst/>
          </a:prstGeom>
        </p:spPr>
      </p:pic>
      <p:pic>
        <p:nvPicPr>
          <p:cNvPr id="74" name="Картина 2">
            <a:extLst>
              <a:ext uri="{FF2B5EF4-FFF2-40B4-BE49-F238E27FC236}">
                <a16:creationId xmlns:a16="http://schemas.microsoft.com/office/drawing/2014/main" id="{5D4B44F2-4069-42D6-B646-93CD58CB748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l="16640" t="34483" r="18654" b="33360"/>
          <a:stretch/>
        </p:blipFill>
        <p:spPr>
          <a:xfrm>
            <a:off x="513457" y="3291635"/>
            <a:ext cx="1533711" cy="815188"/>
          </a:xfrm>
          <a:prstGeom prst="rect">
            <a:avLst/>
          </a:prstGeom>
          <a:scene3d>
            <a:camera prst="orthographicFront">
              <a:rot lat="0" lon="21594000" rev="0"/>
            </a:camera>
            <a:lightRig rig="threePt" dir="t"/>
          </a:scene3d>
        </p:spPr>
      </p:pic>
      <p:sp>
        <p:nvSpPr>
          <p:cNvPr id="75" name="Равнобедрен триъгълник 7">
            <a:extLst>
              <a:ext uri="{FF2B5EF4-FFF2-40B4-BE49-F238E27FC236}">
                <a16:creationId xmlns:a16="http://schemas.microsoft.com/office/drawing/2014/main" id="{2649355C-8BCA-43B2-AC75-E5085D48E19D}"/>
              </a:ext>
            </a:extLst>
          </p:cNvPr>
          <p:cNvSpPr/>
          <p:nvPr/>
        </p:nvSpPr>
        <p:spPr>
          <a:xfrm rot="16200000">
            <a:off x="2071672" y="2571745"/>
            <a:ext cx="2714644" cy="2714644"/>
          </a:xfrm>
          <a:prstGeom prst="triangle">
            <a:avLst>
              <a:gd name="adj" fmla="val 60235"/>
            </a:avLst>
          </a:prstGeom>
          <a:gradFill flip="none" rotWithShape="1">
            <a:gsLst>
              <a:gs pos="2000">
                <a:srgbClr val="FFFF15"/>
              </a:gs>
              <a:gs pos="30000">
                <a:srgbClr val="FFFF00">
                  <a:tint val="44500"/>
                  <a:satMod val="160000"/>
                </a:srgbClr>
              </a:gs>
              <a:gs pos="76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Равнобедрен триъгълник 7">
            <a:extLst>
              <a:ext uri="{FF2B5EF4-FFF2-40B4-BE49-F238E27FC236}">
                <a16:creationId xmlns:a16="http://schemas.microsoft.com/office/drawing/2014/main" id="{2649355C-8BCA-43B2-AC75-E5085D48E19D}"/>
              </a:ext>
            </a:extLst>
          </p:cNvPr>
          <p:cNvSpPr/>
          <p:nvPr/>
        </p:nvSpPr>
        <p:spPr>
          <a:xfrm rot="16200000">
            <a:off x="2100365" y="2543051"/>
            <a:ext cx="2585818" cy="2643205"/>
          </a:xfrm>
          <a:prstGeom prst="triangle">
            <a:avLst>
              <a:gd name="adj" fmla="val 60235"/>
            </a:avLst>
          </a:prstGeom>
          <a:gradFill flip="none" rotWithShape="1">
            <a:gsLst>
              <a:gs pos="2000">
                <a:srgbClr val="FFFF15"/>
              </a:gs>
              <a:gs pos="30000">
                <a:srgbClr val="FFFF00">
                  <a:tint val="44500"/>
                  <a:satMod val="160000"/>
                </a:srgbClr>
              </a:gs>
              <a:gs pos="76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Картина 77" descr="Картина, която съдържа векторни графики&#10;&#10;Описанието е генерирано автоматично">
            <a:extLst>
              <a:ext uri="{FF2B5EF4-FFF2-40B4-BE49-F238E27FC236}">
                <a16:creationId xmlns:a16="http://schemas.microsoft.com/office/drawing/2014/main" id="{79D836D7-A7BB-4B29-9D86-F341B3FB47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790" y="2387096"/>
            <a:ext cx="1793468" cy="3338549"/>
          </a:xfrm>
          <a:prstGeom prst="rect">
            <a:avLst/>
          </a:prstGeom>
          <a:effectLst>
            <a:outerShdw blurRad="215900" dist="850900" dir="21540000" algn="br" rotWithShape="0">
              <a:prstClr val="black">
                <a:alpha val="11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76" grpId="0" animBg="1"/>
      <p:bldP spid="7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Правоъгълник 74">
            <a:hlinkClick r:id="rId2" action="ppaction://hlinksldjump"/>
            <a:extLst>
              <a:ext uri="{FF2B5EF4-FFF2-40B4-BE49-F238E27FC236}">
                <a16:creationId xmlns:a16="http://schemas.microsoft.com/office/drawing/2014/main" id="{A0A79DA4-732F-405C-9D67-65E88A0A6AF6}"/>
              </a:ext>
            </a:extLst>
          </p:cNvPr>
          <p:cNvSpPr/>
          <p:nvPr/>
        </p:nvSpPr>
        <p:spPr>
          <a:xfrm>
            <a:off x="-2000296" y="-428652"/>
            <a:ext cx="12888527" cy="7519760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Групиране 3">
            <a:extLst>
              <a:ext uri="{FF2B5EF4-FFF2-40B4-BE49-F238E27FC236}">
                <a16:creationId xmlns:a16="http://schemas.microsoft.com/office/drawing/2014/main" id="{2B019551-A11E-4ABB-B6D6-3EFCE2708B17}"/>
              </a:ext>
            </a:extLst>
          </p:cNvPr>
          <p:cNvGrpSpPr/>
          <p:nvPr/>
        </p:nvGrpSpPr>
        <p:grpSpPr>
          <a:xfrm>
            <a:off x="3671464" y="642918"/>
            <a:ext cx="5686881" cy="5929330"/>
            <a:chOff x="3734117" y="3502610"/>
            <a:chExt cx="1459297" cy="2103953"/>
          </a:xfrm>
          <a:solidFill>
            <a:srgbClr val="EEECE7"/>
          </a:solidFill>
        </p:grpSpPr>
        <p:sp>
          <p:nvSpPr>
            <p:cNvPr id="3" name="Куб 4">
              <a:extLst>
                <a:ext uri="{FF2B5EF4-FFF2-40B4-BE49-F238E27FC236}">
                  <a16:creationId xmlns:a16="http://schemas.microsoft.com/office/drawing/2014/main" id="{1E4BFEB3-F8E9-4C52-A34E-1F18D250B38F}"/>
                </a:ext>
              </a:extLst>
            </p:cNvPr>
            <p:cNvSpPr/>
            <p:nvPr/>
          </p:nvSpPr>
          <p:spPr>
            <a:xfrm rot="1312489">
              <a:off x="4135644" y="5132266"/>
              <a:ext cx="656244" cy="474297"/>
            </a:xfrm>
            <a:prstGeom prst="cube">
              <a:avLst>
                <a:gd name="adj" fmla="val 75336"/>
              </a:avLst>
            </a:prstGeom>
            <a:grpFill/>
            <a:ln w="3175">
              <a:solidFill>
                <a:srgbClr val="86987F"/>
              </a:solidFill>
            </a:ln>
            <a:effectLst>
              <a:outerShdw blurRad="50800" dist="50800" dir="5400000" sx="25000" sy="25000" algn="ctr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Успоредник 8">
              <a:extLst>
                <a:ext uri="{FF2B5EF4-FFF2-40B4-BE49-F238E27FC236}">
                  <a16:creationId xmlns:a16="http://schemas.microsoft.com/office/drawing/2014/main" id="{7977CB55-06D1-4B3F-A9C2-D7CB3939945C}"/>
                </a:ext>
              </a:extLst>
            </p:cNvPr>
            <p:cNvSpPr/>
            <p:nvPr/>
          </p:nvSpPr>
          <p:spPr>
            <a:xfrm rot="300657" flipV="1">
              <a:off x="3734117" y="3502610"/>
              <a:ext cx="1459297" cy="1978149"/>
            </a:xfrm>
            <a:custGeom>
              <a:avLst/>
              <a:gdLst>
                <a:gd name="connsiteX0" fmla="*/ 0 w 724971"/>
                <a:gd name="connsiteY0" fmla="*/ 1778282 h 1778282"/>
                <a:gd name="connsiteX1" fmla="*/ 207603 w 724971"/>
                <a:gd name="connsiteY1" fmla="*/ 0 h 1778282"/>
                <a:gd name="connsiteX2" fmla="*/ 724971 w 724971"/>
                <a:gd name="connsiteY2" fmla="*/ 0 h 1778282"/>
                <a:gd name="connsiteX3" fmla="*/ 517368 w 724971"/>
                <a:gd name="connsiteY3" fmla="*/ 1778282 h 1778282"/>
                <a:gd name="connsiteX4" fmla="*/ 0 w 724971"/>
                <a:gd name="connsiteY4" fmla="*/ 1778282 h 1778282"/>
                <a:gd name="connsiteX0" fmla="*/ 0 w 724971"/>
                <a:gd name="connsiteY0" fmla="*/ 1778282 h 1807149"/>
                <a:gd name="connsiteX1" fmla="*/ 207603 w 724971"/>
                <a:gd name="connsiteY1" fmla="*/ 0 h 1807149"/>
                <a:gd name="connsiteX2" fmla="*/ 724971 w 724971"/>
                <a:gd name="connsiteY2" fmla="*/ 0 h 1807149"/>
                <a:gd name="connsiteX3" fmla="*/ 637224 w 724971"/>
                <a:gd name="connsiteY3" fmla="*/ 1807149 h 1807149"/>
                <a:gd name="connsiteX4" fmla="*/ 0 w 724971"/>
                <a:gd name="connsiteY4" fmla="*/ 1778282 h 1807149"/>
                <a:gd name="connsiteX0" fmla="*/ 0 w 724971"/>
                <a:gd name="connsiteY0" fmla="*/ 1814287 h 1843154"/>
                <a:gd name="connsiteX1" fmla="*/ 76134 w 724971"/>
                <a:gd name="connsiteY1" fmla="*/ 0 h 1843154"/>
                <a:gd name="connsiteX2" fmla="*/ 724971 w 724971"/>
                <a:gd name="connsiteY2" fmla="*/ 36005 h 1843154"/>
                <a:gd name="connsiteX3" fmla="*/ 637224 w 724971"/>
                <a:gd name="connsiteY3" fmla="*/ 1843154 h 1843154"/>
                <a:gd name="connsiteX4" fmla="*/ 0 w 724971"/>
                <a:gd name="connsiteY4" fmla="*/ 1814287 h 1843154"/>
                <a:gd name="connsiteX0" fmla="*/ 0 w 748615"/>
                <a:gd name="connsiteY0" fmla="*/ 2014154 h 2014154"/>
                <a:gd name="connsiteX1" fmla="*/ 99778 w 748615"/>
                <a:gd name="connsiteY1" fmla="*/ 0 h 2014154"/>
                <a:gd name="connsiteX2" fmla="*/ 748615 w 748615"/>
                <a:gd name="connsiteY2" fmla="*/ 36005 h 2014154"/>
                <a:gd name="connsiteX3" fmla="*/ 660868 w 748615"/>
                <a:gd name="connsiteY3" fmla="*/ 1843154 h 2014154"/>
                <a:gd name="connsiteX4" fmla="*/ 0 w 748615"/>
                <a:gd name="connsiteY4" fmla="*/ 2014154 h 2014154"/>
                <a:gd name="connsiteX0" fmla="*/ 0 w 748615"/>
                <a:gd name="connsiteY0" fmla="*/ 1978149 h 1978149"/>
                <a:gd name="connsiteX1" fmla="*/ 101173 w 748615"/>
                <a:gd name="connsiteY1" fmla="*/ 227251 h 1978149"/>
                <a:gd name="connsiteX2" fmla="*/ 748615 w 748615"/>
                <a:gd name="connsiteY2" fmla="*/ 0 h 1978149"/>
                <a:gd name="connsiteX3" fmla="*/ 660868 w 748615"/>
                <a:gd name="connsiteY3" fmla="*/ 1807149 h 1978149"/>
                <a:gd name="connsiteX4" fmla="*/ 0 w 748615"/>
                <a:gd name="connsiteY4" fmla="*/ 1978149 h 197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615" h="1978149">
                  <a:moveTo>
                    <a:pt x="0" y="1978149"/>
                  </a:moveTo>
                  <a:lnTo>
                    <a:pt x="101173" y="227251"/>
                  </a:lnTo>
                  <a:lnTo>
                    <a:pt x="748615" y="0"/>
                  </a:lnTo>
                  <a:lnTo>
                    <a:pt x="660868" y="1807149"/>
                  </a:lnTo>
                  <a:lnTo>
                    <a:pt x="0" y="1978149"/>
                  </a:lnTo>
                  <a:close/>
                </a:path>
              </a:pathLst>
            </a:custGeom>
            <a:grpFill/>
            <a:ln w="34925">
              <a:noFill/>
            </a:ln>
            <a:scene3d>
              <a:camera prst="orthographicFront">
                <a:rot lat="0" lon="24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Куб 6">
              <a:extLst>
                <a:ext uri="{FF2B5EF4-FFF2-40B4-BE49-F238E27FC236}">
                  <a16:creationId xmlns:a16="http://schemas.microsoft.com/office/drawing/2014/main" id="{3BCA5945-2951-4C2D-A001-E5A14BAC17B3}"/>
                </a:ext>
              </a:extLst>
            </p:cNvPr>
            <p:cNvSpPr/>
            <p:nvPr/>
          </p:nvSpPr>
          <p:spPr>
            <a:xfrm rot="1262541">
              <a:off x="4246768" y="5310133"/>
              <a:ext cx="335956" cy="59667"/>
            </a:xfrm>
            <a:prstGeom prst="cube">
              <a:avLst>
                <a:gd name="adj" fmla="val 78233"/>
              </a:avLst>
            </a:prstGeom>
            <a:grpFill/>
            <a:ln w="3175">
              <a:solidFill>
                <a:srgbClr val="86987F"/>
              </a:solidFill>
            </a:ln>
            <a:effectLst>
              <a:innerShdw blurRad="114300">
                <a:prstClr val="black"/>
              </a:innerShdw>
              <a:reflection blurRad="6350" stA="50000" endA="275" endPos="40000" dist="1016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3" name="Графика 1" descr="Книги">
            <a:extLst>
              <a:ext uri="{FF2B5EF4-FFF2-40B4-BE49-F238E27FC236}">
                <a16:creationId xmlns:a16="http://schemas.microsoft.com/office/drawing/2014/main" id="{1AB0BC0C-6561-4CA7-B5C7-3172221A1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720" y="3535791"/>
            <a:ext cx="1889474" cy="1479193"/>
          </a:xfrm>
          <a:prstGeom prst="rect">
            <a:avLst/>
          </a:prstGeom>
        </p:spPr>
      </p:pic>
      <p:pic>
        <p:nvPicPr>
          <p:cNvPr id="74" name="Картина 2">
            <a:extLst>
              <a:ext uri="{FF2B5EF4-FFF2-40B4-BE49-F238E27FC236}">
                <a16:creationId xmlns:a16="http://schemas.microsoft.com/office/drawing/2014/main" id="{5D4B44F2-4069-42D6-B646-93CD58CB748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l="16640" t="34483" r="18654" b="33360"/>
          <a:stretch/>
        </p:blipFill>
        <p:spPr>
          <a:xfrm>
            <a:off x="513457" y="3291635"/>
            <a:ext cx="1533711" cy="815188"/>
          </a:xfrm>
          <a:prstGeom prst="rect">
            <a:avLst/>
          </a:prstGeom>
          <a:scene3d>
            <a:camera prst="orthographicFront">
              <a:rot lat="0" lon="21594000" rev="0"/>
            </a:camera>
            <a:lightRig rig="threePt" dir="t"/>
          </a:scene3d>
        </p:spPr>
      </p:pic>
      <p:sp>
        <p:nvSpPr>
          <p:cNvPr id="76" name="Равнобедрен триъгълник 8">
            <a:extLst>
              <a:ext uri="{FF2B5EF4-FFF2-40B4-BE49-F238E27FC236}">
                <a16:creationId xmlns:a16="http://schemas.microsoft.com/office/drawing/2014/main" id="{D585B3BD-1412-457E-A0A2-F8B073C829EB}"/>
              </a:ext>
            </a:extLst>
          </p:cNvPr>
          <p:cNvSpPr/>
          <p:nvPr/>
        </p:nvSpPr>
        <p:spPr>
          <a:xfrm rot="16200000">
            <a:off x="2857490" y="2357430"/>
            <a:ext cx="2000264" cy="3571900"/>
          </a:xfrm>
          <a:prstGeom prst="triangle">
            <a:avLst>
              <a:gd name="adj" fmla="val 72014"/>
            </a:avLst>
          </a:prstGeom>
          <a:gradFill flip="none" rotWithShape="1">
            <a:gsLst>
              <a:gs pos="2000">
                <a:srgbClr val="FFFF15"/>
              </a:gs>
              <a:gs pos="30000">
                <a:srgbClr val="FFFF00">
                  <a:tint val="44500"/>
                  <a:satMod val="160000"/>
                </a:srgbClr>
              </a:gs>
              <a:gs pos="76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Картина 77" descr="Картина, която съдържа векторни графики&#10;&#10;Описанието е генерирано автоматично">
            <a:extLst>
              <a:ext uri="{FF2B5EF4-FFF2-40B4-BE49-F238E27FC236}">
                <a16:creationId xmlns:a16="http://schemas.microsoft.com/office/drawing/2014/main" id="{0C61D1B3-F770-4EFB-9420-4AB54A4D95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463" y="2386368"/>
            <a:ext cx="1793468" cy="3338549"/>
          </a:xfrm>
          <a:prstGeom prst="rect">
            <a:avLst/>
          </a:prstGeom>
          <a:effectLst>
            <a:outerShdw blurRad="215900" dist="850900" dir="21540000" algn="br" rotWithShape="0">
              <a:prstClr val="black">
                <a:alpha val="11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Правоъгълник 74">
            <a:hlinkClick r:id="rId2" action="ppaction://hlinksldjump"/>
            <a:extLst>
              <a:ext uri="{FF2B5EF4-FFF2-40B4-BE49-F238E27FC236}">
                <a16:creationId xmlns:a16="http://schemas.microsoft.com/office/drawing/2014/main" id="{A0A79DA4-732F-405C-9D67-65E88A0A6AF6}"/>
              </a:ext>
            </a:extLst>
          </p:cNvPr>
          <p:cNvSpPr/>
          <p:nvPr/>
        </p:nvSpPr>
        <p:spPr>
          <a:xfrm>
            <a:off x="-2000296" y="-428652"/>
            <a:ext cx="12888527" cy="7519760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Групиране 3">
            <a:extLst>
              <a:ext uri="{FF2B5EF4-FFF2-40B4-BE49-F238E27FC236}">
                <a16:creationId xmlns:a16="http://schemas.microsoft.com/office/drawing/2014/main" id="{2B019551-A11E-4ABB-B6D6-3EFCE2708B17}"/>
              </a:ext>
            </a:extLst>
          </p:cNvPr>
          <p:cNvGrpSpPr/>
          <p:nvPr/>
        </p:nvGrpSpPr>
        <p:grpSpPr>
          <a:xfrm>
            <a:off x="3671464" y="642918"/>
            <a:ext cx="5686881" cy="5929330"/>
            <a:chOff x="3734117" y="3502610"/>
            <a:chExt cx="1459297" cy="2103953"/>
          </a:xfrm>
          <a:solidFill>
            <a:srgbClr val="EEECE7"/>
          </a:solidFill>
        </p:grpSpPr>
        <p:sp>
          <p:nvSpPr>
            <p:cNvPr id="3" name="Куб 4">
              <a:extLst>
                <a:ext uri="{FF2B5EF4-FFF2-40B4-BE49-F238E27FC236}">
                  <a16:creationId xmlns:a16="http://schemas.microsoft.com/office/drawing/2014/main" id="{1E4BFEB3-F8E9-4C52-A34E-1F18D250B38F}"/>
                </a:ext>
              </a:extLst>
            </p:cNvPr>
            <p:cNvSpPr/>
            <p:nvPr/>
          </p:nvSpPr>
          <p:spPr>
            <a:xfrm rot="1312489">
              <a:off x="4135644" y="5132266"/>
              <a:ext cx="656244" cy="474297"/>
            </a:xfrm>
            <a:prstGeom prst="cube">
              <a:avLst>
                <a:gd name="adj" fmla="val 75336"/>
              </a:avLst>
            </a:prstGeom>
            <a:grpFill/>
            <a:ln w="3175">
              <a:solidFill>
                <a:srgbClr val="86987F"/>
              </a:solidFill>
            </a:ln>
            <a:effectLst>
              <a:outerShdw blurRad="50800" dist="50800" dir="5400000" sx="25000" sy="25000" algn="ctr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Успоредник 8">
              <a:extLst>
                <a:ext uri="{FF2B5EF4-FFF2-40B4-BE49-F238E27FC236}">
                  <a16:creationId xmlns:a16="http://schemas.microsoft.com/office/drawing/2014/main" id="{7977CB55-06D1-4B3F-A9C2-D7CB3939945C}"/>
                </a:ext>
              </a:extLst>
            </p:cNvPr>
            <p:cNvSpPr/>
            <p:nvPr/>
          </p:nvSpPr>
          <p:spPr>
            <a:xfrm rot="300657" flipV="1">
              <a:off x="3734117" y="3502610"/>
              <a:ext cx="1459297" cy="1978149"/>
            </a:xfrm>
            <a:custGeom>
              <a:avLst/>
              <a:gdLst>
                <a:gd name="connsiteX0" fmla="*/ 0 w 724971"/>
                <a:gd name="connsiteY0" fmla="*/ 1778282 h 1778282"/>
                <a:gd name="connsiteX1" fmla="*/ 207603 w 724971"/>
                <a:gd name="connsiteY1" fmla="*/ 0 h 1778282"/>
                <a:gd name="connsiteX2" fmla="*/ 724971 w 724971"/>
                <a:gd name="connsiteY2" fmla="*/ 0 h 1778282"/>
                <a:gd name="connsiteX3" fmla="*/ 517368 w 724971"/>
                <a:gd name="connsiteY3" fmla="*/ 1778282 h 1778282"/>
                <a:gd name="connsiteX4" fmla="*/ 0 w 724971"/>
                <a:gd name="connsiteY4" fmla="*/ 1778282 h 1778282"/>
                <a:gd name="connsiteX0" fmla="*/ 0 w 724971"/>
                <a:gd name="connsiteY0" fmla="*/ 1778282 h 1807149"/>
                <a:gd name="connsiteX1" fmla="*/ 207603 w 724971"/>
                <a:gd name="connsiteY1" fmla="*/ 0 h 1807149"/>
                <a:gd name="connsiteX2" fmla="*/ 724971 w 724971"/>
                <a:gd name="connsiteY2" fmla="*/ 0 h 1807149"/>
                <a:gd name="connsiteX3" fmla="*/ 637224 w 724971"/>
                <a:gd name="connsiteY3" fmla="*/ 1807149 h 1807149"/>
                <a:gd name="connsiteX4" fmla="*/ 0 w 724971"/>
                <a:gd name="connsiteY4" fmla="*/ 1778282 h 1807149"/>
                <a:gd name="connsiteX0" fmla="*/ 0 w 724971"/>
                <a:gd name="connsiteY0" fmla="*/ 1814287 h 1843154"/>
                <a:gd name="connsiteX1" fmla="*/ 76134 w 724971"/>
                <a:gd name="connsiteY1" fmla="*/ 0 h 1843154"/>
                <a:gd name="connsiteX2" fmla="*/ 724971 w 724971"/>
                <a:gd name="connsiteY2" fmla="*/ 36005 h 1843154"/>
                <a:gd name="connsiteX3" fmla="*/ 637224 w 724971"/>
                <a:gd name="connsiteY3" fmla="*/ 1843154 h 1843154"/>
                <a:gd name="connsiteX4" fmla="*/ 0 w 724971"/>
                <a:gd name="connsiteY4" fmla="*/ 1814287 h 1843154"/>
                <a:gd name="connsiteX0" fmla="*/ 0 w 748615"/>
                <a:gd name="connsiteY0" fmla="*/ 2014154 h 2014154"/>
                <a:gd name="connsiteX1" fmla="*/ 99778 w 748615"/>
                <a:gd name="connsiteY1" fmla="*/ 0 h 2014154"/>
                <a:gd name="connsiteX2" fmla="*/ 748615 w 748615"/>
                <a:gd name="connsiteY2" fmla="*/ 36005 h 2014154"/>
                <a:gd name="connsiteX3" fmla="*/ 660868 w 748615"/>
                <a:gd name="connsiteY3" fmla="*/ 1843154 h 2014154"/>
                <a:gd name="connsiteX4" fmla="*/ 0 w 748615"/>
                <a:gd name="connsiteY4" fmla="*/ 2014154 h 2014154"/>
                <a:gd name="connsiteX0" fmla="*/ 0 w 748615"/>
                <a:gd name="connsiteY0" fmla="*/ 1978149 h 1978149"/>
                <a:gd name="connsiteX1" fmla="*/ 101173 w 748615"/>
                <a:gd name="connsiteY1" fmla="*/ 227251 h 1978149"/>
                <a:gd name="connsiteX2" fmla="*/ 748615 w 748615"/>
                <a:gd name="connsiteY2" fmla="*/ 0 h 1978149"/>
                <a:gd name="connsiteX3" fmla="*/ 660868 w 748615"/>
                <a:gd name="connsiteY3" fmla="*/ 1807149 h 1978149"/>
                <a:gd name="connsiteX4" fmla="*/ 0 w 748615"/>
                <a:gd name="connsiteY4" fmla="*/ 1978149 h 197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615" h="1978149">
                  <a:moveTo>
                    <a:pt x="0" y="1978149"/>
                  </a:moveTo>
                  <a:lnTo>
                    <a:pt x="101173" y="227251"/>
                  </a:lnTo>
                  <a:lnTo>
                    <a:pt x="748615" y="0"/>
                  </a:lnTo>
                  <a:lnTo>
                    <a:pt x="660868" y="1807149"/>
                  </a:lnTo>
                  <a:lnTo>
                    <a:pt x="0" y="1978149"/>
                  </a:lnTo>
                  <a:close/>
                </a:path>
              </a:pathLst>
            </a:custGeom>
            <a:grpFill/>
            <a:ln w="34925">
              <a:noFill/>
            </a:ln>
            <a:scene3d>
              <a:camera prst="orthographicFront">
                <a:rot lat="0" lon="24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Куб 6">
              <a:extLst>
                <a:ext uri="{FF2B5EF4-FFF2-40B4-BE49-F238E27FC236}">
                  <a16:creationId xmlns:a16="http://schemas.microsoft.com/office/drawing/2014/main" id="{3BCA5945-2951-4C2D-A001-E5A14BAC17B3}"/>
                </a:ext>
              </a:extLst>
            </p:cNvPr>
            <p:cNvSpPr/>
            <p:nvPr/>
          </p:nvSpPr>
          <p:spPr>
            <a:xfrm rot="1262541">
              <a:off x="4246768" y="5310133"/>
              <a:ext cx="335956" cy="59667"/>
            </a:xfrm>
            <a:prstGeom prst="cube">
              <a:avLst>
                <a:gd name="adj" fmla="val 78233"/>
              </a:avLst>
            </a:prstGeom>
            <a:grpFill/>
            <a:ln w="3175">
              <a:solidFill>
                <a:srgbClr val="86987F"/>
              </a:solidFill>
            </a:ln>
            <a:effectLst>
              <a:innerShdw blurRad="114300">
                <a:prstClr val="black"/>
              </a:innerShdw>
              <a:reflection blurRad="6350" stA="50000" endA="275" endPos="40000" dist="1016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42910" y="3286124"/>
            <a:ext cx="1889474" cy="1723349"/>
            <a:chOff x="285720" y="3291635"/>
            <a:chExt cx="1889474" cy="1723349"/>
          </a:xfrm>
        </p:grpSpPr>
        <p:pic>
          <p:nvPicPr>
            <p:cNvPr id="73" name="Графика 1" descr="Книги">
              <a:extLst>
                <a:ext uri="{FF2B5EF4-FFF2-40B4-BE49-F238E27FC236}">
                  <a16:creationId xmlns:a16="http://schemas.microsoft.com/office/drawing/2014/main" id="{1AB0BC0C-6561-4CA7-B5C7-3172221A1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720" y="3535791"/>
              <a:ext cx="1889474" cy="1479193"/>
            </a:xfrm>
            <a:prstGeom prst="rect">
              <a:avLst/>
            </a:prstGeom>
          </p:spPr>
        </p:pic>
        <p:pic>
          <p:nvPicPr>
            <p:cNvPr id="74" name="Картина 2">
              <a:extLst>
                <a:ext uri="{FF2B5EF4-FFF2-40B4-BE49-F238E27FC236}">
                  <a16:creationId xmlns:a16="http://schemas.microsoft.com/office/drawing/2014/main" id="{5D4B44F2-4069-42D6-B646-93CD58CB74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/>
            <a:srcRect l="16640" t="34483" r="18654" b="33360"/>
            <a:stretch/>
          </p:blipFill>
          <p:spPr>
            <a:xfrm>
              <a:off x="513457" y="3291635"/>
              <a:ext cx="1533711" cy="815188"/>
            </a:xfrm>
            <a:prstGeom prst="rect">
              <a:avLst/>
            </a:prstGeom>
            <a:scene3d>
              <a:camera prst="orthographicFront">
                <a:rot lat="0" lon="21594000" rev="0"/>
              </a:camera>
              <a:lightRig rig="threePt" dir="t"/>
            </a:scene3d>
          </p:spPr>
        </p:pic>
      </p:grpSp>
      <p:sp>
        <p:nvSpPr>
          <p:cNvPr id="76" name="Равнобедрен триъгълник 8">
            <a:extLst>
              <a:ext uri="{FF2B5EF4-FFF2-40B4-BE49-F238E27FC236}">
                <a16:creationId xmlns:a16="http://schemas.microsoft.com/office/drawing/2014/main" id="{D585B3BD-1412-457E-A0A2-F8B073C829EB}"/>
              </a:ext>
            </a:extLst>
          </p:cNvPr>
          <p:cNvSpPr/>
          <p:nvPr/>
        </p:nvSpPr>
        <p:spPr>
          <a:xfrm rot="16200000">
            <a:off x="2643174" y="2357430"/>
            <a:ext cx="2786082" cy="3357586"/>
          </a:xfrm>
          <a:prstGeom prst="triangle">
            <a:avLst>
              <a:gd name="adj" fmla="val 66314"/>
            </a:avLst>
          </a:prstGeom>
          <a:gradFill flip="none" rotWithShape="1">
            <a:gsLst>
              <a:gs pos="2000">
                <a:srgbClr val="FFFF15"/>
              </a:gs>
              <a:gs pos="30000">
                <a:srgbClr val="FFFF00">
                  <a:tint val="44500"/>
                  <a:satMod val="160000"/>
                </a:srgbClr>
              </a:gs>
              <a:gs pos="76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Картина 78" descr="Картина, която съдържа векторни графики&#10;&#10;Описанието е генерирано автоматично">
            <a:extLst>
              <a:ext uri="{FF2B5EF4-FFF2-40B4-BE49-F238E27FC236}">
                <a16:creationId xmlns:a16="http://schemas.microsoft.com/office/drawing/2014/main" id="{0AA426CB-C894-4D1D-852E-AFD1A794DC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957" y="2378162"/>
            <a:ext cx="1793468" cy="3338549"/>
          </a:xfrm>
          <a:prstGeom prst="rect">
            <a:avLst/>
          </a:prstGeom>
          <a:effectLst>
            <a:outerShdw blurRad="241300" dist="850900" dir="21540000" sx="111000" sy="111000" algn="br" rotWithShape="0">
              <a:prstClr val="black">
                <a:alpha val="13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Правоъгълник 74">
            <a:hlinkClick r:id="rId2" action="ppaction://hlinksldjump"/>
            <a:extLst>
              <a:ext uri="{FF2B5EF4-FFF2-40B4-BE49-F238E27FC236}">
                <a16:creationId xmlns:a16="http://schemas.microsoft.com/office/drawing/2014/main" id="{A0A79DA4-732F-405C-9D67-65E88A0A6AF6}"/>
              </a:ext>
            </a:extLst>
          </p:cNvPr>
          <p:cNvSpPr/>
          <p:nvPr/>
        </p:nvSpPr>
        <p:spPr>
          <a:xfrm>
            <a:off x="-2000296" y="-428652"/>
            <a:ext cx="12888527" cy="7519760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Групиране 3">
            <a:extLst>
              <a:ext uri="{FF2B5EF4-FFF2-40B4-BE49-F238E27FC236}">
                <a16:creationId xmlns:a16="http://schemas.microsoft.com/office/drawing/2014/main" id="{2B019551-A11E-4ABB-B6D6-3EFCE2708B17}"/>
              </a:ext>
            </a:extLst>
          </p:cNvPr>
          <p:cNvGrpSpPr/>
          <p:nvPr/>
        </p:nvGrpSpPr>
        <p:grpSpPr>
          <a:xfrm>
            <a:off x="3671464" y="642918"/>
            <a:ext cx="5686881" cy="5929330"/>
            <a:chOff x="3734117" y="3502610"/>
            <a:chExt cx="1459297" cy="2103953"/>
          </a:xfrm>
          <a:solidFill>
            <a:srgbClr val="EEECE7"/>
          </a:solidFill>
        </p:grpSpPr>
        <p:sp>
          <p:nvSpPr>
            <p:cNvPr id="3" name="Куб 4">
              <a:extLst>
                <a:ext uri="{FF2B5EF4-FFF2-40B4-BE49-F238E27FC236}">
                  <a16:creationId xmlns:a16="http://schemas.microsoft.com/office/drawing/2014/main" id="{1E4BFEB3-F8E9-4C52-A34E-1F18D250B38F}"/>
                </a:ext>
              </a:extLst>
            </p:cNvPr>
            <p:cNvSpPr/>
            <p:nvPr/>
          </p:nvSpPr>
          <p:spPr>
            <a:xfrm rot="1312489">
              <a:off x="4135644" y="5132266"/>
              <a:ext cx="656244" cy="474297"/>
            </a:xfrm>
            <a:prstGeom prst="cube">
              <a:avLst>
                <a:gd name="adj" fmla="val 75336"/>
              </a:avLst>
            </a:prstGeom>
            <a:grpFill/>
            <a:ln w="3175">
              <a:solidFill>
                <a:srgbClr val="86987F"/>
              </a:solidFill>
            </a:ln>
            <a:effectLst>
              <a:outerShdw blurRad="50800" dist="50800" dir="5400000" sx="25000" sy="25000" algn="ctr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Успоредник 8">
              <a:extLst>
                <a:ext uri="{FF2B5EF4-FFF2-40B4-BE49-F238E27FC236}">
                  <a16:creationId xmlns:a16="http://schemas.microsoft.com/office/drawing/2014/main" id="{7977CB55-06D1-4B3F-A9C2-D7CB3939945C}"/>
                </a:ext>
              </a:extLst>
            </p:cNvPr>
            <p:cNvSpPr/>
            <p:nvPr/>
          </p:nvSpPr>
          <p:spPr>
            <a:xfrm rot="300657" flipV="1">
              <a:off x="3734117" y="3502610"/>
              <a:ext cx="1459297" cy="1978149"/>
            </a:xfrm>
            <a:custGeom>
              <a:avLst/>
              <a:gdLst>
                <a:gd name="connsiteX0" fmla="*/ 0 w 724971"/>
                <a:gd name="connsiteY0" fmla="*/ 1778282 h 1778282"/>
                <a:gd name="connsiteX1" fmla="*/ 207603 w 724971"/>
                <a:gd name="connsiteY1" fmla="*/ 0 h 1778282"/>
                <a:gd name="connsiteX2" fmla="*/ 724971 w 724971"/>
                <a:gd name="connsiteY2" fmla="*/ 0 h 1778282"/>
                <a:gd name="connsiteX3" fmla="*/ 517368 w 724971"/>
                <a:gd name="connsiteY3" fmla="*/ 1778282 h 1778282"/>
                <a:gd name="connsiteX4" fmla="*/ 0 w 724971"/>
                <a:gd name="connsiteY4" fmla="*/ 1778282 h 1778282"/>
                <a:gd name="connsiteX0" fmla="*/ 0 w 724971"/>
                <a:gd name="connsiteY0" fmla="*/ 1778282 h 1807149"/>
                <a:gd name="connsiteX1" fmla="*/ 207603 w 724971"/>
                <a:gd name="connsiteY1" fmla="*/ 0 h 1807149"/>
                <a:gd name="connsiteX2" fmla="*/ 724971 w 724971"/>
                <a:gd name="connsiteY2" fmla="*/ 0 h 1807149"/>
                <a:gd name="connsiteX3" fmla="*/ 637224 w 724971"/>
                <a:gd name="connsiteY3" fmla="*/ 1807149 h 1807149"/>
                <a:gd name="connsiteX4" fmla="*/ 0 w 724971"/>
                <a:gd name="connsiteY4" fmla="*/ 1778282 h 1807149"/>
                <a:gd name="connsiteX0" fmla="*/ 0 w 724971"/>
                <a:gd name="connsiteY0" fmla="*/ 1814287 h 1843154"/>
                <a:gd name="connsiteX1" fmla="*/ 76134 w 724971"/>
                <a:gd name="connsiteY1" fmla="*/ 0 h 1843154"/>
                <a:gd name="connsiteX2" fmla="*/ 724971 w 724971"/>
                <a:gd name="connsiteY2" fmla="*/ 36005 h 1843154"/>
                <a:gd name="connsiteX3" fmla="*/ 637224 w 724971"/>
                <a:gd name="connsiteY3" fmla="*/ 1843154 h 1843154"/>
                <a:gd name="connsiteX4" fmla="*/ 0 w 724971"/>
                <a:gd name="connsiteY4" fmla="*/ 1814287 h 1843154"/>
                <a:gd name="connsiteX0" fmla="*/ 0 w 748615"/>
                <a:gd name="connsiteY0" fmla="*/ 2014154 h 2014154"/>
                <a:gd name="connsiteX1" fmla="*/ 99778 w 748615"/>
                <a:gd name="connsiteY1" fmla="*/ 0 h 2014154"/>
                <a:gd name="connsiteX2" fmla="*/ 748615 w 748615"/>
                <a:gd name="connsiteY2" fmla="*/ 36005 h 2014154"/>
                <a:gd name="connsiteX3" fmla="*/ 660868 w 748615"/>
                <a:gd name="connsiteY3" fmla="*/ 1843154 h 2014154"/>
                <a:gd name="connsiteX4" fmla="*/ 0 w 748615"/>
                <a:gd name="connsiteY4" fmla="*/ 2014154 h 2014154"/>
                <a:gd name="connsiteX0" fmla="*/ 0 w 748615"/>
                <a:gd name="connsiteY0" fmla="*/ 1978149 h 1978149"/>
                <a:gd name="connsiteX1" fmla="*/ 101173 w 748615"/>
                <a:gd name="connsiteY1" fmla="*/ 227251 h 1978149"/>
                <a:gd name="connsiteX2" fmla="*/ 748615 w 748615"/>
                <a:gd name="connsiteY2" fmla="*/ 0 h 1978149"/>
                <a:gd name="connsiteX3" fmla="*/ 660868 w 748615"/>
                <a:gd name="connsiteY3" fmla="*/ 1807149 h 1978149"/>
                <a:gd name="connsiteX4" fmla="*/ 0 w 748615"/>
                <a:gd name="connsiteY4" fmla="*/ 1978149 h 197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615" h="1978149">
                  <a:moveTo>
                    <a:pt x="0" y="1978149"/>
                  </a:moveTo>
                  <a:lnTo>
                    <a:pt x="101173" y="227251"/>
                  </a:lnTo>
                  <a:lnTo>
                    <a:pt x="748615" y="0"/>
                  </a:lnTo>
                  <a:lnTo>
                    <a:pt x="660868" y="1807149"/>
                  </a:lnTo>
                  <a:lnTo>
                    <a:pt x="0" y="1978149"/>
                  </a:lnTo>
                  <a:close/>
                </a:path>
              </a:pathLst>
            </a:custGeom>
            <a:grpFill/>
            <a:ln w="34925">
              <a:noFill/>
            </a:ln>
            <a:scene3d>
              <a:camera prst="orthographicFront">
                <a:rot lat="0" lon="24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Куб 6">
              <a:extLst>
                <a:ext uri="{FF2B5EF4-FFF2-40B4-BE49-F238E27FC236}">
                  <a16:creationId xmlns:a16="http://schemas.microsoft.com/office/drawing/2014/main" id="{3BCA5945-2951-4C2D-A001-E5A14BAC17B3}"/>
                </a:ext>
              </a:extLst>
            </p:cNvPr>
            <p:cNvSpPr/>
            <p:nvPr/>
          </p:nvSpPr>
          <p:spPr>
            <a:xfrm rot="1262541">
              <a:off x="4246768" y="5310133"/>
              <a:ext cx="335956" cy="59667"/>
            </a:xfrm>
            <a:prstGeom prst="cube">
              <a:avLst>
                <a:gd name="adj" fmla="val 78233"/>
              </a:avLst>
            </a:prstGeom>
            <a:grpFill/>
            <a:ln w="3175">
              <a:solidFill>
                <a:srgbClr val="86987F"/>
              </a:solidFill>
            </a:ln>
            <a:effectLst>
              <a:innerShdw blurRad="114300">
                <a:prstClr val="black"/>
              </a:innerShdw>
              <a:reflection blurRad="6350" stA="50000" endA="275" endPos="40000" dist="1016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928662" y="3286124"/>
            <a:ext cx="1889474" cy="1723349"/>
            <a:chOff x="285720" y="3291635"/>
            <a:chExt cx="1889474" cy="1723349"/>
          </a:xfrm>
        </p:grpSpPr>
        <p:pic>
          <p:nvPicPr>
            <p:cNvPr id="73" name="Графика 1" descr="Книги">
              <a:extLst>
                <a:ext uri="{FF2B5EF4-FFF2-40B4-BE49-F238E27FC236}">
                  <a16:creationId xmlns:a16="http://schemas.microsoft.com/office/drawing/2014/main" id="{1AB0BC0C-6561-4CA7-B5C7-3172221A1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720" y="3535791"/>
              <a:ext cx="1889474" cy="1479193"/>
            </a:xfrm>
            <a:prstGeom prst="rect">
              <a:avLst/>
            </a:prstGeom>
          </p:spPr>
        </p:pic>
        <p:pic>
          <p:nvPicPr>
            <p:cNvPr id="74" name="Картина 2">
              <a:extLst>
                <a:ext uri="{FF2B5EF4-FFF2-40B4-BE49-F238E27FC236}">
                  <a16:creationId xmlns:a16="http://schemas.microsoft.com/office/drawing/2014/main" id="{5D4B44F2-4069-42D6-B646-93CD58CB74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/>
            <a:srcRect l="16640" t="34483" r="18654" b="33360"/>
            <a:stretch/>
          </p:blipFill>
          <p:spPr>
            <a:xfrm>
              <a:off x="513457" y="3291635"/>
              <a:ext cx="1533711" cy="815188"/>
            </a:xfrm>
            <a:prstGeom prst="rect">
              <a:avLst/>
            </a:prstGeom>
            <a:scene3d>
              <a:camera prst="orthographicFront">
                <a:rot lat="0" lon="21594000" rev="0"/>
              </a:camera>
              <a:lightRig rig="threePt" dir="t"/>
            </a:scene3d>
          </p:spPr>
        </p:pic>
      </p:grpSp>
      <p:sp>
        <p:nvSpPr>
          <p:cNvPr id="76" name="Равнобедрен триъгълник 8">
            <a:extLst>
              <a:ext uri="{FF2B5EF4-FFF2-40B4-BE49-F238E27FC236}">
                <a16:creationId xmlns:a16="http://schemas.microsoft.com/office/drawing/2014/main" id="{D585B3BD-1412-457E-A0A2-F8B073C829EB}"/>
              </a:ext>
            </a:extLst>
          </p:cNvPr>
          <p:cNvSpPr/>
          <p:nvPr/>
        </p:nvSpPr>
        <p:spPr>
          <a:xfrm rot="16200000">
            <a:off x="2786050" y="2500306"/>
            <a:ext cx="2786082" cy="3071834"/>
          </a:xfrm>
          <a:prstGeom prst="triangle">
            <a:avLst>
              <a:gd name="adj" fmla="val 66314"/>
            </a:avLst>
          </a:prstGeom>
          <a:gradFill flip="none" rotWithShape="1">
            <a:gsLst>
              <a:gs pos="2000">
                <a:srgbClr val="FFFF15"/>
              </a:gs>
              <a:gs pos="30000">
                <a:srgbClr val="FFFF00">
                  <a:tint val="44500"/>
                  <a:satMod val="160000"/>
                </a:srgbClr>
              </a:gs>
              <a:gs pos="76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Картина 77" descr="Картина, която съдържа векторни графики&#10;&#10;Описанието е генерирано автоматично">
            <a:extLst>
              <a:ext uri="{FF2B5EF4-FFF2-40B4-BE49-F238E27FC236}">
                <a16:creationId xmlns:a16="http://schemas.microsoft.com/office/drawing/2014/main" id="{321CC91C-4F78-4E6C-8EDE-753D67EB12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305" y="2355847"/>
            <a:ext cx="1793468" cy="3338549"/>
          </a:xfrm>
          <a:prstGeom prst="rect">
            <a:avLst/>
          </a:prstGeom>
          <a:effectLst>
            <a:outerShdw blurRad="215900" dist="850900" dir="21540000" sx="115000" sy="115000" algn="br" rotWithShape="0">
              <a:prstClr val="black">
                <a:alpha val="14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Правоъгълник 74">
            <a:hlinkClick r:id="rId2" action="ppaction://hlinksldjump"/>
            <a:extLst>
              <a:ext uri="{FF2B5EF4-FFF2-40B4-BE49-F238E27FC236}">
                <a16:creationId xmlns:a16="http://schemas.microsoft.com/office/drawing/2014/main" id="{A0A79DA4-732F-405C-9D67-65E88A0A6AF6}"/>
              </a:ext>
            </a:extLst>
          </p:cNvPr>
          <p:cNvSpPr/>
          <p:nvPr/>
        </p:nvSpPr>
        <p:spPr>
          <a:xfrm>
            <a:off x="-2000296" y="-428652"/>
            <a:ext cx="12888527" cy="7519760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Групиране 3">
            <a:extLst>
              <a:ext uri="{FF2B5EF4-FFF2-40B4-BE49-F238E27FC236}">
                <a16:creationId xmlns:a16="http://schemas.microsoft.com/office/drawing/2014/main" id="{2B019551-A11E-4ABB-B6D6-3EFCE2708B17}"/>
              </a:ext>
            </a:extLst>
          </p:cNvPr>
          <p:cNvGrpSpPr/>
          <p:nvPr/>
        </p:nvGrpSpPr>
        <p:grpSpPr>
          <a:xfrm>
            <a:off x="3671464" y="642918"/>
            <a:ext cx="5686881" cy="5929330"/>
            <a:chOff x="3734117" y="3502610"/>
            <a:chExt cx="1459297" cy="2103953"/>
          </a:xfrm>
          <a:solidFill>
            <a:srgbClr val="EEECE7"/>
          </a:solidFill>
        </p:grpSpPr>
        <p:sp>
          <p:nvSpPr>
            <p:cNvPr id="3" name="Куб 4">
              <a:extLst>
                <a:ext uri="{FF2B5EF4-FFF2-40B4-BE49-F238E27FC236}">
                  <a16:creationId xmlns:a16="http://schemas.microsoft.com/office/drawing/2014/main" id="{1E4BFEB3-F8E9-4C52-A34E-1F18D250B38F}"/>
                </a:ext>
              </a:extLst>
            </p:cNvPr>
            <p:cNvSpPr/>
            <p:nvPr/>
          </p:nvSpPr>
          <p:spPr>
            <a:xfrm rot="1312489">
              <a:off x="4135644" y="5132266"/>
              <a:ext cx="656244" cy="474297"/>
            </a:xfrm>
            <a:prstGeom prst="cube">
              <a:avLst>
                <a:gd name="adj" fmla="val 75336"/>
              </a:avLst>
            </a:prstGeom>
            <a:grpFill/>
            <a:ln w="3175">
              <a:solidFill>
                <a:srgbClr val="86987F"/>
              </a:solidFill>
            </a:ln>
            <a:effectLst>
              <a:outerShdw blurRad="50800" dist="50800" dir="5400000" sx="25000" sy="25000" algn="ctr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Успоредник 8">
              <a:extLst>
                <a:ext uri="{FF2B5EF4-FFF2-40B4-BE49-F238E27FC236}">
                  <a16:creationId xmlns:a16="http://schemas.microsoft.com/office/drawing/2014/main" id="{7977CB55-06D1-4B3F-A9C2-D7CB3939945C}"/>
                </a:ext>
              </a:extLst>
            </p:cNvPr>
            <p:cNvSpPr/>
            <p:nvPr/>
          </p:nvSpPr>
          <p:spPr>
            <a:xfrm rot="300657" flipV="1">
              <a:off x="3734117" y="3502610"/>
              <a:ext cx="1459297" cy="1978149"/>
            </a:xfrm>
            <a:custGeom>
              <a:avLst/>
              <a:gdLst>
                <a:gd name="connsiteX0" fmla="*/ 0 w 724971"/>
                <a:gd name="connsiteY0" fmla="*/ 1778282 h 1778282"/>
                <a:gd name="connsiteX1" fmla="*/ 207603 w 724971"/>
                <a:gd name="connsiteY1" fmla="*/ 0 h 1778282"/>
                <a:gd name="connsiteX2" fmla="*/ 724971 w 724971"/>
                <a:gd name="connsiteY2" fmla="*/ 0 h 1778282"/>
                <a:gd name="connsiteX3" fmla="*/ 517368 w 724971"/>
                <a:gd name="connsiteY3" fmla="*/ 1778282 h 1778282"/>
                <a:gd name="connsiteX4" fmla="*/ 0 w 724971"/>
                <a:gd name="connsiteY4" fmla="*/ 1778282 h 1778282"/>
                <a:gd name="connsiteX0" fmla="*/ 0 w 724971"/>
                <a:gd name="connsiteY0" fmla="*/ 1778282 h 1807149"/>
                <a:gd name="connsiteX1" fmla="*/ 207603 w 724971"/>
                <a:gd name="connsiteY1" fmla="*/ 0 h 1807149"/>
                <a:gd name="connsiteX2" fmla="*/ 724971 w 724971"/>
                <a:gd name="connsiteY2" fmla="*/ 0 h 1807149"/>
                <a:gd name="connsiteX3" fmla="*/ 637224 w 724971"/>
                <a:gd name="connsiteY3" fmla="*/ 1807149 h 1807149"/>
                <a:gd name="connsiteX4" fmla="*/ 0 w 724971"/>
                <a:gd name="connsiteY4" fmla="*/ 1778282 h 1807149"/>
                <a:gd name="connsiteX0" fmla="*/ 0 w 724971"/>
                <a:gd name="connsiteY0" fmla="*/ 1814287 h 1843154"/>
                <a:gd name="connsiteX1" fmla="*/ 76134 w 724971"/>
                <a:gd name="connsiteY1" fmla="*/ 0 h 1843154"/>
                <a:gd name="connsiteX2" fmla="*/ 724971 w 724971"/>
                <a:gd name="connsiteY2" fmla="*/ 36005 h 1843154"/>
                <a:gd name="connsiteX3" fmla="*/ 637224 w 724971"/>
                <a:gd name="connsiteY3" fmla="*/ 1843154 h 1843154"/>
                <a:gd name="connsiteX4" fmla="*/ 0 w 724971"/>
                <a:gd name="connsiteY4" fmla="*/ 1814287 h 1843154"/>
                <a:gd name="connsiteX0" fmla="*/ 0 w 748615"/>
                <a:gd name="connsiteY0" fmla="*/ 2014154 h 2014154"/>
                <a:gd name="connsiteX1" fmla="*/ 99778 w 748615"/>
                <a:gd name="connsiteY1" fmla="*/ 0 h 2014154"/>
                <a:gd name="connsiteX2" fmla="*/ 748615 w 748615"/>
                <a:gd name="connsiteY2" fmla="*/ 36005 h 2014154"/>
                <a:gd name="connsiteX3" fmla="*/ 660868 w 748615"/>
                <a:gd name="connsiteY3" fmla="*/ 1843154 h 2014154"/>
                <a:gd name="connsiteX4" fmla="*/ 0 w 748615"/>
                <a:gd name="connsiteY4" fmla="*/ 2014154 h 2014154"/>
                <a:gd name="connsiteX0" fmla="*/ 0 w 748615"/>
                <a:gd name="connsiteY0" fmla="*/ 1978149 h 1978149"/>
                <a:gd name="connsiteX1" fmla="*/ 101173 w 748615"/>
                <a:gd name="connsiteY1" fmla="*/ 227251 h 1978149"/>
                <a:gd name="connsiteX2" fmla="*/ 748615 w 748615"/>
                <a:gd name="connsiteY2" fmla="*/ 0 h 1978149"/>
                <a:gd name="connsiteX3" fmla="*/ 660868 w 748615"/>
                <a:gd name="connsiteY3" fmla="*/ 1807149 h 1978149"/>
                <a:gd name="connsiteX4" fmla="*/ 0 w 748615"/>
                <a:gd name="connsiteY4" fmla="*/ 1978149 h 197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615" h="1978149">
                  <a:moveTo>
                    <a:pt x="0" y="1978149"/>
                  </a:moveTo>
                  <a:lnTo>
                    <a:pt x="101173" y="227251"/>
                  </a:lnTo>
                  <a:lnTo>
                    <a:pt x="748615" y="0"/>
                  </a:lnTo>
                  <a:lnTo>
                    <a:pt x="660868" y="1807149"/>
                  </a:lnTo>
                  <a:lnTo>
                    <a:pt x="0" y="1978149"/>
                  </a:lnTo>
                  <a:close/>
                </a:path>
              </a:pathLst>
            </a:custGeom>
            <a:grpFill/>
            <a:ln w="34925">
              <a:noFill/>
            </a:ln>
            <a:scene3d>
              <a:camera prst="orthographicFront">
                <a:rot lat="0" lon="24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Куб 6">
              <a:extLst>
                <a:ext uri="{FF2B5EF4-FFF2-40B4-BE49-F238E27FC236}">
                  <a16:creationId xmlns:a16="http://schemas.microsoft.com/office/drawing/2014/main" id="{3BCA5945-2951-4C2D-A001-E5A14BAC17B3}"/>
                </a:ext>
              </a:extLst>
            </p:cNvPr>
            <p:cNvSpPr/>
            <p:nvPr/>
          </p:nvSpPr>
          <p:spPr>
            <a:xfrm rot="1262541">
              <a:off x="4246768" y="5310133"/>
              <a:ext cx="335956" cy="59667"/>
            </a:xfrm>
            <a:prstGeom prst="cube">
              <a:avLst>
                <a:gd name="adj" fmla="val 78233"/>
              </a:avLst>
            </a:prstGeom>
            <a:grpFill/>
            <a:ln w="3175">
              <a:solidFill>
                <a:srgbClr val="86987F"/>
              </a:solidFill>
            </a:ln>
            <a:effectLst>
              <a:innerShdw blurRad="114300">
                <a:prstClr val="black"/>
              </a:innerShdw>
              <a:reflection blurRad="6350" stA="50000" endA="275" endPos="40000" dist="1016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1285852" y="3286124"/>
            <a:ext cx="1889474" cy="1723349"/>
            <a:chOff x="285720" y="3291635"/>
            <a:chExt cx="1889474" cy="1723349"/>
          </a:xfrm>
        </p:grpSpPr>
        <p:pic>
          <p:nvPicPr>
            <p:cNvPr id="73" name="Графика 1" descr="Книги">
              <a:extLst>
                <a:ext uri="{FF2B5EF4-FFF2-40B4-BE49-F238E27FC236}">
                  <a16:creationId xmlns:a16="http://schemas.microsoft.com/office/drawing/2014/main" id="{1AB0BC0C-6561-4CA7-B5C7-3172221A1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720" y="3535791"/>
              <a:ext cx="1889474" cy="1479193"/>
            </a:xfrm>
            <a:prstGeom prst="rect">
              <a:avLst/>
            </a:prstGeom>
          </p:spPr>
        </p:pic>
        <p:pic>
          <p:nvPicPr>
            <p:cNvPr id="74" name="Картина 2">
              <a:extLst>
                <a:ext uri="{FF2B5EF4-FFF2-40B4-BE49-F238E27FC236}">
                  <a16:creationId xmlns:a16="http://schemas.microsoft.com/office/drawing/2014/main" id="{5D4B44F2-4069-42D6-B646-93CD58CB74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/>
            <a:srcRect l="16640" t="34483" r="18654" b="33360"/>
            <a:stretch/>
          </p:blipFill>
          <p:spPr>
            <a:xfrm>
              <a:off x="513457" y="3291635"/>
              <a:ext cx="1533711" cy="815188"/>
            </a:xfrm>
            <a:prstGeom prst="rect">
              <a:avLst/>
            </a:prstGeom>
            <a:scene3d>
              <a:camera prst="orthographicFront">
                <a:rot lat="0" lon="21594000" rev="0"/>
              </a:camera>
              <a:lightRig rig="threePt" dir="t"/>
            </a:scene3d>
          </p:spPr>
        </p:pic>
      </p:grpSp>
      <p:sp>
        <p:nvSpPr>
          <p:cNvPr id="76" name="Равнобедрен триъгълник 8">
            <a:extLst>
              <a:ext uri="{FF2B5EF4-FFF2-40B4-BE49-F238E27FC236}">
                <a16:creationId xmlns:a16="http://schemas.microsoft.com/office/drawing/2014/main" id="{D585B3BD-1412-457E-A0A2-F8B073C829EB}"/>
              </a:ext>
            </a:extLst>
          </p:cNvPr>
          <p:cNvSpPr/>
          <p:nvPr/>
        </p:nvSpPr>
        <p:spPr>
          <a:xfrm rot="16200000">
            <a:off x="3000364" y="2714620"/>
            <a:ext cx="2786082" cy="2643206"/>
          </a:xfrm>
          <a:prstGeom prst="triangle">
            <a:avLst>
              <a:gd name="adj" fmla="val 66314"/>
            </a:avLst>
          </a:prstGeom>
          <a:gradFill flip="none" rotWithShape="1">
            <a:gsLst>
              <a:gs pos="2000">
                <a:srgbClr val="FFFF15"/>
              </a:gs>
              <a:gs pos="30000">
                <a:srgbClr val="FFFF00">
                  <a:tint val="44500"/>
                  <a:satMod val="160000"/>
                </a:srgbClr>
              </a:gs>
              <a:gs pos="76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Картина 77" descr="Картина, която съдържа векторни графики&#10;&#10;Описанието е генерирано автоматично">
            <a:extLst>
              <a:ext uri="{FF2B5EF4-FFF2-40B4-BE49-F238E27FC236}">
                <a16:creationId xmlns:a16="http://schemas.microsoft.com/office/drawing/2014/main" id="{77408891-0ABE-430C-A283-AED87C5BAB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305" y="2393020"/>
            <a:ext cx="1793468" cy="3338549"/>
          </a:xfrm>
          <a:prstGeom prst="rect">
            <a:avLst/>
          </a:prstGeom>
          <a:effectLst>
            <a:outerShdw blurRad="215900" dist="850900" dir="21540000" sx="127000" sy="127000" algn="br" rotWithShape="0">
              <a:prstClr val="black">
                <a:alpha val="16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</Words>
  <Application>Microsoft Office PowerPoint</Application>
  <PresentationFormat>Презентация на цял екран (4:3)</PresentationFormat>
  <Paragraphs>1</Paragraphs>
  <Slides>10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Потребител на Windows</dc:creator>
  <cp:lastModifiedBy>Джан Е. Молла</cp:lastModifiedBy>
  <cp:revision>3</cp:revision>
  <dcterms:created xsi:type="dcterms:W3CDTF">2022-03-02T12:38:07Z</dcterms:created>
  <dcterms:modified xsi:type="dcterms:W3CDTF">2022-03-08T13:37:08Z</dcterms:modified>
</cp:coreProperties>
</file>