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3FF2-B90C-4597-847F-B67D14EF68AE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2E31-89C8-49F2-8CA2-47464B4987E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3FF2-B90C-4597-847F-B67D14EF68AE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2E31-89C8-49F2-8CA2-47464B4987E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3FF2-B90C-4597-847F-B67D14EF68AE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2E31-89C8-49F2-8CA2-47464B4987E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3FF2-B90C-4597-847F-B67D14EF68AE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2E31-89C8-49F2-8CA2-47464B4987E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3FF2-B90C-4597-847F-B67D14EF68AE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2E31-89C8-49F2-8CA2-47464B4987E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3FF2-B90C-4597-847F-B67D14EF68AE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2E31-89C8-49F2-8CA2-47464B4987E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3FF2-B90C-4597-847F-B67D14EF68AE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2E31-89C8-49F2-8CA2-47464B4987E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3FF2-B90C-4597-847F-B67D14EF68AE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2E31-89C8-49F2-8CA2-47464B4987E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3FF2-B90C-4597-847F-B67D14EF68AE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2E31-89C8-49F2-8CA2-47464B4987E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3FF2-B90C-4597-847F-B67D14EF68AE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2E31-89C8-49F2-8CA2-47464B4987E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3FF2-B90C-4597-847F-B67D14EF68AE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2E31-89C8-49F2-8CA2-47464B4987E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23FF2-B90C-4597-847F-B67D14EF68AE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52E31-89C8-49F2-8CA2-47464B4987EF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вободна форма: фигура 1">
            <a:extLst>
              <a:ext uri="{FF2B5EF4-FFF2-40B4-BE49-F238E27FC236}">
                <a16:creationId xmlns:a16="http://schemas.microsoft.com/office/drawing/2014/main" xmlns="" id="{5CEF2794-2E77-4E98-B0F1-8C6BCDB5C0EF}"/>
              </a:ext>
            </a:extLst>
          </p:cNvPr>
          <p:cNvSpPr/>
          <p:nvPr/>
        </p:nvSpPr>
        <p:spPr>
          <a:xfrm>
            <a:off x="3591824" y="1142984"/>
            <a:ext cx="1207447" cy="4371630"/>
          </a:xfrm>
          <a:custGeom>
            <a:avLst/>
            <a:gdLst>
              <a:gd name="connsiteX0" fmla="*/ 357552 w 715104"/>
              <a:gd name="connsiteY0" fmla="*/ 0 h 1500585"/>
              <a:gd name="connsiteX1" fmla="*/ 428606 w 715104"/>
              <a:gd name="connsiteY1" fmla="*/ 58625 h 1500585"/>
              <a:gd name="connsiteX2" fmla="*/ 715104 w 715104"/>
              <a:gd name="connsiteY2" fmla="*/ 750293 h 1500585"/>
              <a:gd name="connsiteX3" fmla="*/ 428606 w 715104"/>
              <a:gd name="connsiteY3" fmla="*/ 1441961 h 1500585"/>
              <a:gd name="connsiteX4" fmla="*/ 357553 w 715104"/>
              <a:gd name="connsiteY4" fmla="*/ 1500585 h 1500585"/>
              <a:gd name="connsiteX5" fmla="*/ 286498 w 715104"/>
              <a:gd name="connsiteY5" fmla="*/ 1441960 h 1500585"/>
              <a:gd name="connsiteX6" fmla="*/ 0 w 715104"/>
              <a:gd name="connsiteY6" fmla="*/ 750292 h 1500585"/>
              <a:gd name="connsiteX7" fmla="*/ 286498 w 715104"/>
              <a:gd name="connsiteY7" fmla="*/ 58624 h 150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5104" h="1500585">
                <a:moveTo>
                  <a:pt x="357552" y="0"/>
                </a:moveTo>
                <a:lnTo>
                  <a:pt x="428606" y="58625"/>
                </a:lnTo>
                <a:cubicBezTo>
                  <a:pt x="605619" y="235639"/>
                  <a:pt x="715104" y="480180"/>
                  <a:pt x="715104" y="750293"/>
                </a:cubicBezTo>
                <a:cubicBezTo>
                  <a:pt x="715104" y="1020406"/>
                  <a:pt x="605619" y="1264948"/>
                  <a:pt x="428606" y="1441961"/>
                </a:cubicBezTo>
                <a:lnTo>
                  <a:pt x="357553" y="1500585"/>
                </a:lnTo>
                <a:lnTo>
                  <a:pt x="286498" y="1441960"/>
                </a:lnTo>
                <a:cubicBezTo>
                  <a:pt x="109485" y="1264947"/>
                  <a:pt x="0" y="1020405"/>
                  <a:pt x="0" y="750292"/>
                </a:cubicBezTo>
                <a:cubicBezTo>
                  <a:pt x="0" y="480179"/>
                  <a:pt x="109485" y="235638"/>
                  <a:pt x="286498" y="58624"/>
                </a:cubicBezTo>
                <a:close/>
              </a:path>
            </a:pathLst>
          </a:custGeom>
          <a:blipFill dpi="0" rotWithShape="1">
            <a:blip r:embed="rId2">
              <a:alphaModFix amt="86000"/>
            </a:blip>
            <a:srcRect/>
            <a:stretch>
              <a:fillRect/>
            </a:stretch>
          </a:blipFill>
          <a:ln>
            <a:noFill/>
          </a:ln>
          <a:effectLst>
            <a:outerShdw blurRad="203200" dist="215900" dir="3300000" algn="ctr" rotWithShape="0">
              <a:srgbClr val="747474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Право съединение 12">
            <a:extLst>
              <a:ext uri="{FF2B5EF4-FFF2-40B4-BE49-F238E27FC236}">
                <a16:creationId xmlns:a16="http://schemas.microsoft.com/office/drawing/2014/main" xmlns="" id="{EADC4066-6F62-4F24-8970-1D840BB33ADB}"/>
              </a:ext>
            </a:extLst>
          </p:cNvPr>
          <p:cNvCxnSpPr>
            <a:cxnSpLocks/>
          </p:cNvCxnSpPr>
          <p:nvPr/>
        </p:nvCxnSpPr>
        <p:spPr>
          <a:xfrm>
            <a:off x="571472" y="3328798"/>
            <a:ext cx="8001024" cy="38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Овал 14">
            <a:extLst>
              <a:ext uri="{FF2B5EF4-FFF2-40B4-BE49-F238E27FC236}">
                <a16:creationId xmlns:a16="http://schemas.microsoft.com/office/drawing/2014/main" xmlns="" id="{408174F0-49B6-406A-818D-E4C8B474E4B0}"/>
              </a:ext>
            </a:extLst>
          </p:cNvPr>
          <p:cNvSpPr/>
          <p:nvPr/>
        </p:nvSpPr>
        <p:spPr>
          <a:xfrm>
            <a:off x="6290755" y="3357839"/>
            <a:ext cx="77109" cy="1092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вободна форма: фигура 1">
            <a:extLst>
              <a:ext uri="{FF2B5EF4-FFF2-40B4-BE49-F238E27FC236}">
                <a16:creationId xmlns:a16="http://schemas.microsoft.com/office/drawing/2014/main" xmlns="" id="{5CEF2794-2E77-4E98-B0F1-8C6BCDB5C0EF}"/>
              </a:ext>
            </a:extLst>
          </p:cNvPr>
          <p:cNvSpPr/>
          <p:nvPr/>
        </p:nvSpPr>
        <p:spPr>
          <a:xfrm>
            <a:off x="3591824" y="1142984"/>
            <a:ext cx="1207447" cy="4371630"/>
          </a:xfrm>
          <a:custGeom>
            <a:avLst/>
            <a:gdLst>
              <a:gd name="connsiteX0" fmla="*/ 357552 w 715104"/>
              <a:gd name="connsiteY0" fmla="*/ 0 h 1500585"/>
              <a:gd name="connsiteX1" fmla="*/ 428606 w 715104"/>
              <a:gd name="connsiteY1" fmla="*/ 58625 h 1500585"/>
              <a:gd name="connsiteX2" fmla="*/ 715104 w 715104"/>
              <a:gd name="connsiteY2" fmla="*/ 750293 h 1500585"/>
              <a:gd name="connsiteX3" fmla="*/ 428606 w 715104"/>
              <a:gd name="connsiteY3" fmla="*/ 1441961 h 1500585"/>
              <a:gd name="connsiteX4" fmla="*/ 357553 w 715104"/>
              <a:gd name="connsiteY4" fmla="*/ 1500585 h 1500585"/>
              <a:gd name="connsiteX5" fmla="*/ 286498 w 715104"/>
              <a:gd name="connsiteY5" fmla="*/ 1441960 h 1500585"/>
              <a:gd name="connsiteX6" fmla="*/ 0 w 715104"/>
              <a:gd name="connsiteY6" fmla="*/ 750292 h 1500585"/>
              <a:gd name="connsiteX7" fmla="*/ 286498 w 715104"/>
              <a:gd name="connsiteY7" fmla="*/ 58624 h 150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5104" h="1500585">
                <a:moveTo>
                  <a:pt x="357552" y="0"/>
                </a:moveTo>
                <a:lnTo>
                  <a:pt x="428606" y="58625"/>
                </a:lnTo>
                <a:cubicBezTo>
                  <a:pt x="605619" y="235639"/>
                  <a:pt x="715104" y="480180"/>
                  <a:pt x="715104" y="750293"/>
                </a:cubicBezTo>
                <a:cubicBezTo>
                  <a:pt x="715104" y="1020406"/>
                  <a:pt x="605619" y="1264948"/>
                  <a:pt x="428606" y="1441961"/>
                </a:cubicBezTo>
                <a:lnTo>
                  <a:pt x="357553" y="1500585"/>
                </a:lnTo>
                <a:lnTo>
                  <a:pt x="286498" y="1441960"/>
                </a:lnTo>
                <a:cubicBezTo>
                  <a:pt x="109485" y="1264947"/>
                  <a:pt x="0" y="1020405"/>
                  <a:pt x="0" y="750292"/>
                </a:cubicBezTo>
                <a:cubicBezTo>
                  <a:pt x="0" y="480179"/>
                  <a:pt x="109485" y="235638"/>
                  <a:pt x="286498" y="58624"/>
                </a:cubicBezTo>
                <a:close/>
              </a:path>
            </a:pathLst>
          </a:custGeom>
          <a:blipFill dpi="0" rotWithShape="1">
            <a:blip r:embed="rId2">
              <a:alphaModFix amt="86000"/>
            </a:blip>
            <a:srcRect/>
            <a:stretch>
              <a:fillRect/>
            </a:stretch>
          </a:blipFill>
          <a:ln>
            <a:noFill/>
          </a:ln>
          <a:effectLst>
            <a:outerShdw blurRad="203200" dist="215900" dir="3300000" algn="ctr" rotWithShape="0">
              <a:srgbClr val="747474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Право съединение 5">
            <a:extLst>
              <a:ext uri="{FF2B5EF4-FFF2-40B4-BE49-F238E27FC236}">
                <a16:creationId xmlns:a16="http://schemas.microsoft.com/office/drawing/2014/main" xmlns="" id="{71A3EA0F-35D3-4D65-BE1E-460C31B30332}"/>
              </a:ext>
            </a:extLst>
          </p:cNvPr>
          <p:cNvCxnSpPr/>
          <p:nvPr/>
        </p:nvCxnSpPr>
        <p:spPr>
          <a:xfrm>
            <a:off x="1120805" y="2543508"/>
            <a:ext cx="3161130" cy="0"/>
          </a:xfrm>
          <a:prstGeom prst="lin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Право съединение 6">
            <a:extLst>
              <a:ext uri="{FF2B5EF4-FFF2-40B4-BE49-F238E27FC236}">
                <a16:creationId xmlns:a16="http://schemas.microsoft.com/office/drawing/2014/main" xmlns="" id="{29EC8298-CB8E-478E-B7AE-A5C11543754D}"/>
              </a:ext>
            </a:extLst>
          </p:cNvPr>
          <p:cNvCxnSpPr/>
          <p:nvPr/>
        </p:nvCxnSpPr>
        <p:spPr>
          <a:xfrm>
            <a:off x="1163998" y="2905203"/>
            <a:ext cx="3161130" cy="0"/>
          </a:xfrm>
          <a:prstGeom prst="lin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Право съединение 7">
            <a:extLst>
              <a:ext uri="{FF2B5EF4-FFF2-40B4-BE49-F238E27FC236}">
                <a16:creationId xmlns:a16="http://schemas.microsoft.com/office/drawing/2014/main" xmlns="" id="{EA8CC37F-50B2-4AE7-A804-84D812EDB443}"/>
              </a:ext>
            </a:extLst>
          </p:cNvPr>
          <p:cNvCxnSpPr/>
          <p:nvPr/>
        </p:nvCxnSpPr>
        <p:spPr>
          <a:xfrm>
            <a:off x="1163998" y="3231354"/>
            <a:ext cx="316113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Право съединение 8">
            <a:extLst>
              <a:ext uri="{FF2B5EF4-FFF2-40B4-BE49-F238E27FC236}">
                <a16:creationId xmlns:a16="http://schemas.microsoft.com/office/drawing/2014/main" xmlns="" id="{EBA47BF5-9FDA-447A-8FBF-F155AA6E1C36}"/>
              </a:ext>
            </a:extLst>
          </p:cNvPr>
          <p:cNvCxnSpPr/>
          <p:nvPr/>
        </p:nvCxnSpPr>
        <p:spPr>
          <a:xfrm>
            <a:off x="1163998" y="3882513"/>
            <a:ext cx="3161130" cy="0"/>
          </a:xfrm>
          <a:prstGeom prst="lin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Право съединение 10">
            <a:extLst>
              <a:ext uri="{FF2B5EF4-FFF2-40B4-BE49-F238E27FC236}">
                <a16:creationId xmlns:a16="http://schemas.microsoft.com/office/drawing/2014/main" xmlns="" id="{0487EE2C-2FAB-47B5-9296-0B9244CE4CC4}"/>
              </a:ext>
            </a:extLst>
          </p:cNvPr>
          <p:cNvCxnSpPr/>
          <p:nvPr/>
        </p:nvCxnSpPr>
        <p:spPr>
          <a:xfrm>
            <a:off x="1202872" y="4205608"/>
            <a:ext cx="3161130" cy="0"/>
          </a:xfrm>
          <a:prstGeom prst="lin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Право съединение 9">
            <a:extLst>
              <a:ext uri="{FF2B5EF4-FFF2-40B4-BE49-F238E27FC236}">
                <a16:creationId xmlns:a16="http://schemas.microsoft.com/office/drawing/2014/main" xmlns="" id="{ED4FDE9C-70CF-4FF2-8F14-74E2DB13A6C3}"/>
              </a:ext>
            </a:extLst>
          </p:cNvPr>
          <p:cNvCxnSpPr/>
          <p:nvPr/>
        </p:nvCxnSpPr>
        <p:spPr>
          <a:xfrm>
            <a:off x="1163998" y="3558079"/>
            <a:ext cx="316113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Право съединение 12">
            <a:extLst>
              <a:ext uri="{FF2B5EF4-FFF2-40B4-BE49-F238E27FC236}">
                <a16:creationId xmlns:a16="http://schemas.microsoft.com/office/drawing/2014/main" xmlns="" id="{EADC4066-6F62-4F24-8970-1D840BB33ADB}"/>
              </a:ext>
            </a:extLst>
          </p:cNvPr>
          <p:cNvCxnSpPr>
            <a:cxnSpLocks/>
          </p:cNvCxnSpPr>
          <p:nvPr/>
        </p:nvCxnSpPr>
        <p:spPr>
          <a:xfrm>
            <a:off x="571472" y="3328798"/>
            <a:ext cx="8001024" cy="38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аво съединение 40">
            <a:extLst>
              <a:ext uri="{FF2B5EF4-FFF2-40B4-BE49-F238E27FC236}">
                <a16:creationId xmlns:a16="http://schemas.microsoft.com/office/drawing/2014/main" xmlns="" id="{F0CD51C3-F9B3-4D55-ADD8-EF4BFE8B12C7}"/>
              </a:ext>
            </a:extLst>
          </p:cNvPr>
          <p:cNvCxnSpPr/>
          <p:nvPr/>
        </p:nvCxnSpPr>
        <p:spPr>
          <a:xfrm>
            <a:off x="1120804" y="2543508"/>
            <a:ext cx="316113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Право съединение 43">
            <a:extLst>
              <a:ext uri="{FF2B5EF4-FFF2-40B4-BE49-F238E27FC236}">
                <a16:creationId xmlns:a16="http://schemas.microsoft.com/office/drawing/2014/main" xmlns="" id="{98DC858A-0382-43E6-AE29-8150C913DDB6}"/>
              </a:ext>
            </a:extLst>
          </p:cNvPr>
          <p:cNvCxnSpPr/>
          <p:nvPr/>
        </p:nvCxnSpPr>
        <p:spPr>
          <a:xfrm>
            <a:off x="1163998" y="2905203"/>
            <a:ext cx="316113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Право съединение 49">
            <a:extLst>
              <a:ext uri="{FF2B5EF4-FFF2-40B4-BE49-F238E27FC236}">
                <a16:creationId xmlns:a16="http://schemas.microsoft.com/office/drawing/2014/main" xmlns="" id="{7205748F-CAB5-4F59-AA9F-99899A5D0FB5}"/>
              </a:ext>
            </a:extLst>
          </p:cNvPr>
          <p:cNvCxnSpPr/>
          <p:nvPr/>
        </p:nvCxnSpPr>
        <p:spPr>
          <a:xfrm>
            <a:off x="1163998" y="3882514"/>
            <a:ext cx="316113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Право съединение 52">
            <a:extLst>
              <a:ext uri="{FF2B5EF4-FFF2-40B4-BE49-F238E27FC236}">
                <a16:creationId xmlns:a16="http://schemas.microsoft.com/office/drawing/2014/main" xmlns="" id="{BBA0FFF5-3B61-4810-8D57-CE2A6B9A40BE}"/>
              </a:ext>
            </a:extLst>
          </p:cNvPr>
          <p:cNvCxnSpPr/>
          <p:nvPr/>
        </p:nvCxnSpPr>
        <p:spPr>
          <a:xfrm>
            <a:off x="1202872" y="4205610"/>
            <a:ext cx="316113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Овал 14">
            <a:extLst>
              <a:ext uri="{FF2B5EF4-FFF2-40B4-BE49-F238E27FC236}">
                <a16:creationId xmlns:a16="http://schemas.microsoft.com/office/drawing/2014/main" xmlns="" id="{408174F0-49B6-406A-818D-E4C8B474E4B0}"/>
              </a:ext>
            </a:extLst>
          </p:cNvPr>
          <p:cNvSpPr/>
          <p:nvPr/>
        </p:nvSpPr>
        <p:spPr>
          <a:xfrm>
            <a:off x="6290755" y="3357839"/>
            <a:ext cx="77109" cy="1092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вободна форма: фигура 1">
            <a:extLst>
              <a:ext uri="{FF2B5EF4-FFF2-40B4-BE49-F238E27FC236}">
                <a16:creationId xmlns:a16="http://schemas.microsoft.com/office/drawing/2014/main" xmlns="" id="{5CEF2794-2E77-4E98-B0F1-8C6BCDB5C0EF}"/>
              </a:ext>
            </a:extLst>
          </p:cNvPr>
          <p:cNvSpPr/>
          <p:nvPr/>
        </p:nvSpPr>
        <p:spPr>
          <a:xfrm>
            <a:off x="3591824" y="1142984"/>
            <a:ext cx="1207447" cy="4371630"/>
          </a:xfrm>
          <a:custGeom>
            <a:avLst/>
            <a:gdLst>
              <a:gd name="connsiteX0" fmla="*/ 357552 w 715104"/>
              <a:gd name="connsiteY0" fmla="*/ 0 h 1500585"/>
              <a:gd name="connsiteX1" fmla="*/ 428606 w 715104"/>
              <a:gd name="connsiteY1" fmla="*/ 58625 h 1500585"/>
              <a:gd name="connsiteX2" fmla="*/ 715104 w 715104"/>
              <a:gd name="connsiteY2" fmla="*/ 750293 h 1500585"/>
              <a:gd name="connsiteX3" fmla="*/ 428606 w 715104"/>
              <a:gd name="connsiteY3" fmla="*/ 1441961 h 1500585"/>
              <a:gd name="connsiteX4" fmla="*/ 357553 w 715104"/>
              <a:gd name="connsiteY4" fmla="*/ 1500585 h 1500585"/>
              <a:gd name="connsiteX5" fmla="*/ 286498 w 715104"/>
              <a:gd name="connsiteY5" fmla="*/ 1441960 h 1500585"/>
              <a:gd name="connsiteX6" fmla="*/ 0 w 715104"/>
              <a:gd name="connsiteY6" fmla="*/ 750292 h 1500585"/>
              <a:gd name="connsiteX7" fmla="*/ 286498 w 715104"/>
              <a:gd name="connsiteY7" fmla="*/ 58624 h 150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5104" h="1500585">
                <a:moveTo>
                  <a:pt x="357552" y="0"/>
                </a:moveTo>
                <a:lnTo>
                  <a:pt x="428606" y="58625"/>
                </a:lnTo>
                <a:cubicBezTo>
                  <a:pt x="605619" y="235639"/>
                  <a:pt x="715104" y="480180"/>
                  <a:pt x="715104" y="750293"/>
                </a:cubicBezTo>
                <a:cubicBezTo>
                  <a:pt x="715104" y="1020406"/>
                  <a:pt x="605619" y="1264948"/>
                  <a:pt x="428606" y="1441961"/>
                </a:cubicBezTo>
                <a:lnTo>
                  <a:pt x="357553" y="1500585"/>
                </a:lnTo>
                <a:lnTo>
                  <a:pt x="286498" y="1441960"/>
                </a:lnTo>
                <a:cubicBezTo>
                  <a:pt x="109485" y="1264947"/>
                  <a:pt x="0" y="1020405"/>
                  <a:pt x="0" y="750292"/>
                </a:cubicBezTo>
                <a:cubicBezTo>
                  <a:pt x="0" y="480179"/>
                  <a:pt x="109485" y="235638"/>
                  <a:pt x="286498" y="58624"/>
                </a:cubicBezTo>
                <a:close/>
              </a:path>
            </a:pathLst>
          </a:custGeom>
          <a:blipFill dpi="0" rotWithShape="1">
            <a:blip r:embed="rId2">
              <a:alphaModFix amt="86000"/>
            </a:blip>
            <a:srcRect/>
            <a:stretch>
              <a:fillRect/>
            </a:stretch>
          </a:blipFill>
          <a:ln>
            <a:noFill/>
          </a:ln>
          <a:effectLst>
            <a:outerShdw blurRad="203200" dist="215900" dir="3300000" algn="ctr" rotWithShape="0">
              <a:srgbClr val="747474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Групиране 33">
            <a:extLst>
              <a:ext uri="{FF2B5EF4-FFF2-40B4-BE49-F238E27FC236}">
                <a16:creationId xmlns:a16="http://schemas.microsoft.com/office/drawing/2014/main" xmlns="" id="{C6893DD3-9140-47F8-97BB-EB180F5C8F20}"/>
              </a:ext>
            </a:extLst>
          </p:cNvPr>
          <p:cNvGrpSpPr/>
          <p:nvPr/>
        </p:nvGrpSpPr>
        <p:grpSpPr>
          <a:xfrm>
            <a:off x="1120805" y="2543509"/>
            <a:ext cx="7255880" cy="1742542"/>
            <a:chOff x="3307644" y="2269066"/>
            <a:chExt cx="6400236" cy="1286936"/>
          </a:xfrm>
        </p:grpSpPr>
        <p:cxnSp>
          <p:nvCxnSpPr>
            <p:cNvPr id="4" name="Право съединение 5">
              <a:extLst>
                <a:ext uri="{FF2B5EF4-FFF2-40B4-BE49-F238E27FC236}">
                  <a16:creationId xmlns:a16="http://schemas.microsoft.com/office/drawing/2014/main" xmlns="" id="{71A3EA0F-35D3-4D65-BE1E-460C31B30332}"/>
                </a:ext>
              </a:extLst>
            </p:cNvPr>
            <p:cNvCxnSpPr/>
            <p:nvPr/>
          </p:nvCxnSpPr>
          <p:spPr>
            <a:xfrm>
              <a:off x="3307644" y="2269066"/>
              <a:ext cx="2788356" cy="0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Съединител &quot;права стрелка&quot; 16">
              <a:extLst>
                <a:ext uri="{FF2B5EF4-FFF2-40B4-BE49-F238E27FC236}">
                  <a16:creationId xmlns:a16="http://schemas.microsoft.com/office/drawing/2014/main" xmlns="" id="{F9FA01E9-CE78-4B1C-A9CA-381DCB8713E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269066"/>
              <a:ext cx="3611880" cy="1286936"/>
            </a:xfrm>
            <a:prstGeom prst="straightConnector1">
              <a:avLst/>
            </a:prstGeom>
            <a:ln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" name="Групиране 34">
            <a:extLst>
              <a:ext uri="{FF2B5EF4-FFF2-40B4-BE49-F238E27FC236}">
                <a16:creationId xmlns:a16="http://schemas.microsoft.com/office/drawing/2014/main" xmlns="" id="{2274751B-37F5-4DA5-A88A-AE50AF96C415}"/>
              </a:ext>
            </a:extLst>
          </p:cNvPr>
          <p:cNvGrpSpPr/>
          <p:nvPr/>
        </p:nvGrpSpPr>
        <p:grpSpPr>
          <a:xfrm>
            <a:off x="1163998" y="2904057"/>
            <a:ext cx="7169493" cy="1021447"/>
            <a:chOff x="3307644" y="2674620"/>
            <a:chExt cx="6324036" cy="754379"/>
          </a:xfrm>
        </p:grpSpPr>
        <p:cxnSp>
          <p:nvCxnSpPr>
            <p:cNvPr id="7" name="Право съединение 6">
              <a:extLst>
                <a:ext uri="{FF2B5EF4-FFF2-40B4-BE49-F238E27FC236}">
                  <a16:creationId xmlns:a16="http://schemas.microsoft.com/office/drawing/2014/main" xmlns="" id="{29EC8298-CB8E-478E-B7AE-A5C11543754D}"/>
                </a:ext>
              </a:extLst>
            </p:cNvPr>
            <p:cNvCxnSpPr/>
            <p:nvPr/>
          </p:nvCxnSpPr>
          <p:spPr>
            <a:xfrm>
              <a:off x="3307644" y="2675466"/>
              <a:ext cx="2788356" cy="0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Съединител &quot;права стрелка&quot; 20">
              <a:extLst>
                <a:ext uri="{FF2B5EF4-FFF2-40B4-BE49-F238E27FC236}">
                  <a16:creationId xmlns:a16="http://schemas.microsoft.com/office/drawing/2014/main" xmlns="" id="{405E3048-85FC-47C5-8FDD-32D579604AC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674620"/>
              <a:ext cx="3535680" cy="754379"/>
            </a:xfrm>
            <a:prstGeom prst="straightConnector1">
              <a:avLst/>
            </a:prstGeom>
            <a:ln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Групиране 35">
            <a:extLst>
              <a:ext uri="{FF2B5EF4-FFF2-40B4-BE49-F238E27FC236}">
                <a16:creationId xmlns:a16="http://schemas.microsoft.com/office/drawing/2014/main" xmlns="" id="{FF4ED29F-72D4-4682-9E0D-2DAE4F892A84}"/>
              </a:ext>
            </a:extLst>
          </p:cNvPr>
          <p:cNvGrpSpPr/>
          <p:nvPr/>
        </p:nvGrpSpPr>
        <p:grpSpPr>
          <a:xfrm>
            <a:off x="1163998" y="3231354"/>
            <a:ext cx="7169493" cy="366851"/>
            <a:chOff x="3307644" y="3059288"/>
            <a:chExt cx="6324036" cy="270934"/>
          </a:xfrm>
        </p:grpSpPr>
        <p:cxnSp>
          <p:nvCxnSpPr>
            <p:cNvPr id="10" name="Право съединение 7">
              <a:extLst>
                <a:ext uri="{FF2B5EF4-FFF2-40B4-BE49-F238E27FC236}">
                  <a16:creationId xmlns:a16="http://schemas.microsoft.com/office/drawing/2014/main" xmlns="" id="{EA8CC37F-50B2-4AE7-A804-84D812EDB443}"/>
                </a:ext>
              </a:extLst>
            </p:cNvPr>
            <p:cNvCxnSpPr/>
            <p:nvPr/>
          </p:nvCxnSpPr>
          <p:spPr>
            <a:xfrm>
              <a:off x="3307644" y="3059288"/>
              <a:ext cx="2788356" cy="0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Съединител &quot;права стрелка&quot; 22">
              <a:extLst>
                <a:ext uri="{FF2B5EF4-FFF2-40B4-BE49-F238E27FC236}">
                  <a16:creationId xmlns:a16="http://schemas.microsoft.com/office/drawing/2014/main" xmlns="" id="{F4E199AB-50AC-4E00-B47C-AFE0DE45E9A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059288"/>
              <a:ext cx="3535680" cy="270934"/>
            </a:xfrm>
            <a:prstGeom prst="straightConnector1">
              <a:avLst/>
            </a:prstGeom>
            <a:ln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Групиране 37">
            <a:extLst>
              <a:ext uri="{FF2B5EF4-FFF2-40B4-BE49-F238E27FC236}">
                <a16:creationId xmlns:a16="http://schemas.microsoft.com/office/drawing/2014/main" xmlns="" id="{7CCF9E3B-AB6D-49BE-840D-C4E8AF4AE7C2}"/>
              </a:ext>
            </a:extLst>
          </p:cNvPr>
          <p:cNvGrpSpPr/>
          <p:nvPr/>
        </p:nvGrpSpPr>
        <p:grpSpPr>
          <a:xfrm>
            <a:off x="1163998" y="2947046"/>
            <a:ext cx="7169493" cy="935468"/>
            <a:chOff x="3307644" y="3076787"/>
            <a:chExt cx="6324036" cy="690880"/>
          </a:xfrm>
        </p:grpSpPr>
        <p:cxnSp>
          <p:nvCxnSpPr>
            <p:cNvPr id="13" name="Право съединение 8">
              <a:extLst>
                <a:ext uri="{FF2B5EF4-FFF2-40B4-BE49-F238E27FC236}">
                  <a16:creationId xmlns:a16="http://schemas.microsoft.com/office/drawing/2014/main" xmlns="" id="{EBA47BF5-9FDA-447A-8FBF-F155AA6E1C36}"/>
                </a:ext>
              </a:extLst>
            </p:cNvPr>
            <p:cNvCxnSpPr/>
            <p:nvPr/>
          </p:nvCxnSpPr>
          <p:spPr>
            <a:xfrm>
              <a:off x="3307644" y="3767667"/>
              <a:ext cx="2788356" cy="0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Съединител &quot;права стрелка&quot; 27">
              <a:extLst>
                <a:ext uri="{FF2B5EF4-FFF2-40B4-BE49-F238E27FC236}">
                  <a16:creationId xmlns:a16="http://schemas.microsoft.com/office/drawing/2014/main" xmlns="" id="{789B429F-B14E-48DC-B1E0-7F478C2490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76787"/>
              <a:ext cx="3535680" cy="687493"/>
            </a:xfrm>
            <a:prstGeom prst="straightConnector1">
              <a:avLst/>
            </a:prstGeom>
            <a:ln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Групиране 38">
            <a:extLst>
              <a:ext uri="{FF2B5EF4-FFF2-40B4-BE49-F238E27FC236}">
                <a16:creationId xmlns:a16="http://schemas.microsoft.com/office/drawing/2014/main" xmlns="" id="{06659F24-67AD-46CC-8C33-77695628346B}"/>
              </a:ext>
            </a:extLst>
          </p:cNvPr>
          <p:cNvGrpSpPr/>
          <p:nvPr/>
        </p:nvGrpSpPr>
        <p:grpSpPr>
          <a:xfrm>
            <a:off x="1202872" y="2623950"/>
            <a:ext cx="7091745" cy="1581659"/>
            <a:chOff x="3307644" y="2994660"/>
            <a:chExt cx="6255456" cy="1168118"/>
          </a:xfrm>
        </p:grpSpPr>
        <p:cxnSp>
          <p:nvCxnSpPr>
            <p:cNvPr id="16" name="Право съединение 10">
              <a:extLst>
                <a:ext uri="{FF2B5EF4-FFF2-40B4-BE49-F238E27FC236}">
                  <a16:creationId xmlns:a16="http://schemas.microsoft.com/office/drawing/2014/main" xmlns="" id="{0487EE2C-2FAB-47B5-9296-0B9244CE4CC4}"/>
                </a:ext>
              </a:extLst>
            </p:cNvPr>
            <p:cNvCxnSpPr/>
            <p:nvPr/>
          </p:nvCxnSpPr>
          <p:spPr>
            <a:xfrm>
              <a:off x="3307644" y="4162778"/>
              <a:ext cx="2788356" cy="0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Съединител &quot;права стрелка&quot; 29">
              <a:extLst>
                <a:ext uri="{FF2B5EF4-FFF2-40B4-BE49-F238E27FC236}">
                  <a16:creationId xmlns:a16="http://schemas.microsoft.com/office/drawing/2014/main" xmlns="" id="{3FD276D3-D883-4F3F-93E9-B5252CA82E0B}"/>
                </a:ext>
              </a:extLst>
            </p:cNvPr>
            <p:cNvCxnSpPr/>
            <p:nvPr/>
          </p:nvCxnSpPr>
          <p:spPr>
            <a:xfrm flipV="1">
              <a:off x="6096000" y="2994660"/>
              <a:ext cx="3467100" cy="1150620"/>
            </a:xfrm>
            <a:prstGeom prst="straightConnector1">
              <a:avLst/>
            </a:prstGeom>
            <a:ln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" name="Групиране 36">
            <a:extLst>
              <a:ext uri="{FF2B5EF4-FFF2-40B4-BE49-F238E27FC236}">
                <a16:creationId xmlns:a16="http://schemas.microsoft.com/office/drawing/2014/main" xmlns="" id="{0A872631-D511-499E-9F61-D203CA8254DD}"/>
              </a:ext>
            </a:extLst>
          </p:cNvPr>
          <p:cNvGrpSpPr/>
          <p:nvPr/>
        </p:nvGrpSpPr>
        <p:grpSpPr>
          <a:xfrm>
            <a:off x="1163998" y="3271480"/>
            <a:ext cx="7169493" cy="286599"/>
            <a:chOff x="3307644" y="3194757"/>
            <a:chExt cx="6324036" cy="211665"/>
          </a:xfrm>
        </p:grpSpPr>
        <p:cxnSp>
          <p:nvCxnSpPr>
            <p:cNvPr id="19" name="Съединител &quot;права стрелка&quot; 25">
              <a:extLst>
                <a:ext uri="{FF2B5EF4-FFF2-40B4-BE49-F238E27FC236}">
                  <a16:creationId xmlns:a16="http://schemas.microsoft.com/office/drawing/2014/main" xmlns="" id="{EE151A68-6947-473E-A402-8E2B43345DA7}"/>
                </a:ext>
              </a:extLst>
            </p:cNvPr>
            <p:cNvCxnSpPr/>
            <p:nvPr/>
          </p:nvCxnSpPr>
          <p:spPr>
            <a:xfrm flipV="1">
              <a:off x="6096000" y="3194757"/>
              <a:ext cx="3535680" cy="203199"/>
            </a:xfrm>
            <a:prstGeom prst="straightConnector1">
              <a:avLst/>
            </a:prstGeom>
            <a:ln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Право съединение 9">
              <a:extLst>
                <a:ext uri="{FF2B5EF4-FFF2-40B4-BE49-F238E27FC236}">
                  <a16:creationId xmlns:a16="http://schemas.microsoft.com/office/drawing/2014/main" xmlns="" id="{ED4FDE9C-70CF-4FF2-8F14-74E2DB13A6C3}"/>
                </a:ext>
              </a:extLst>
            </p:cNvPr>
            <p:cNvCxnSpPr/>
            <p:nvPr/>
          </p:nvCxnSpPr>
          <p:spPr>
            <a:xfrm>
              <a:off x="3307644" y="3406422"/>
              <a:ext cx="2788356" cy="0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1" name="Право съединение 12">
            <a:extLst>
              <a:ext uri="{FF2B5EF4-FFF2-40B4-BE49-F238E27FC236}">
                <a16:creationId xmlns:a16="http://schemas.microsoft.com/office/drawing/2014/main" xmlns="" id="{EADC4066-6F62-4F24-8970-1D840BB33ADB}"/>
              </a:ext>
            </a:extLst>
          </p:cNvPr>
          <p:cNvCxnSpPr>
            <a:cxnSpLocks/>
          </p:cNvCxnSpPr>
          <p:nvPr/>
        </p:nvCxnSpPr>
        <p:spPr>
          <a:xfrm>
            <a:off x="571472" y="3328798"/>
            <a:ext cx="8001024" cy="38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аво съединение 40">
            <a:extLst>
              <a:ext uri="{FF2B5EF4-FFF2-40B4-BE49-F238E27FC236}">
                <a16:creationId xmlns:a16="http://schemas.microsoft.com/office/drawing/2014/main" xmlns="" id="{F0CD51C3-F9B3-4D55-ADD8-EF4BFE8B12C7}"/>
              </a:ext>
            </a:extLst>
          </p:cNvPr>
          <p:cNvCxnSpPr/>
          <p:nvPr/>
        </p:nvCxnSpPr>
        <p:spPr>
          <a:xfrm>
            <a:off x="1120805" y="2543509"/>
            <a:ext cx="316113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41">
            <a:extLst>
              <a:ext uri="{FF2B5EF4-FFF2-40B4-BE49-F238E27FC236}">
                <a16:creationId xmlns:a16="http://schemas.microsoft.com/office/drawing/2014/main" xmlns="" id="{B64EFB0B-D753-4DC9-B118-D03ECB19C040}"/>
              </a:ext>
            </a:extLst>
          </p:cNvPr>
          <p:cNvCxnSpPr>
            <a:cxnSpLocks/>
          </p:cNvCxnSpPr>
          <p:nvPr/>
        </p:nvCxnSpPr>
        <p:spPr>
          <a:xfrm>
            <a:off x="4281935" y="2543509"/>
            <a:ext cx="4094750" cy="174254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Право съединение 43">
            <a:extLst>
              <a:ext uri="{FF2B5EF4-FFF2-40B4-BE49-F238E27FC236}">
                <a16:creationId xmlns:a16="http://schemas.microsoft.com/office/drawing/2014/main" xmlns="" id="{98DC858A-0382-43E6-AE29-8150C913DDB6}"/>
              </a:ext>
            </a:extLst>
          </p:cNvPr>
          <p:cNvCxnSpPr/>
          <p:nvPr/>
        </p:nvCxnSpPr>
        <p:spPr>
          <a:xfrm>
            <a:off x="1163998" y="2905203"/>
            <a:ext cx="316113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Съединител &quot;права стрелка&quot; 44">
            <a:extLst>
              <a:ext uri="{FF2B5EF4-FFF2-40B4-BE49-F238E27FC236}">
                <a16:creationId xmlns:a16="http://schemas.microsoft.com/office/drawing/2014/main" xmlns="" id="{3CF6205F-8C3F-4719-B138-EC834AC47B70}"/>
              </a:ext>
            </a:extLst>
          </p:cNvPr>
          <p:cNvCxnSpPr>
            <a:cxnSpLocks/>
          </p:cNvCxnSpPr>
          <p:nvPr/>
        </p:nvCxnSpPr>
        <p:spPr>
          <a:xfrm>
            <a:off x="4325128" y="2904057"/>
            <a:ext cx="4008363" cy="102144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Право съединение 46">
            <a:extLst>
              <a:ext uri="{FF2B5EF4-FFF2-40B4-BE49-F238E27FC236}">
                <a16:creationId xmlns:a16="http://schemas.microsoft.com/office/drawing/2014/main" xmlns="" id="{BF9D8A9C-0822-45FA-B8B2-8F6D8FE55218}"/>
              </a:ext>
            </a:extLst>
          </p:cNvPr>
          <p:cNvCxnSpPr/>
          <p:nvPr/>
        </p:nvCxnSpPr>
        <p:spPr>
          <a:xfrm>
            <a:off x="1163998" y="3231354"/>
            <a:ext cx="316113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Съединител &quot;права стрелка&quot; 47">
            <a:extLst>
              <a:ext uri="{FF2B5EF4-FFF2-40B4-BE49-F238E27FC236}">
                <a16:creationId xmlns:a16="http://schemas.microsoft.com/office/drawing/2014/main" xmlns="" id="{501941E0-6636-41D2-BE0E-7705BFBB124D}"/>
              </a:ext>
            </a:extLst>
          </p:cNvPr>
          <p:cNvCxnSpPr>
            <a:cxnSpLocks/>
          </p:cNvCxnSpPr>
          <p:nvPr/>
        </p:nvCxnSpPr>
        <p:spPr>
          <a:xfrm>
            <a:off x="4325128" y="3231354"/>
            <a:ext cx="4008363" cy="36685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Право съединение 49">
            <a:extLst>
              <a:ext uri="{FF2B5EF4-FFF2-40B4-BE49-F238E27FC236}">
                <a16:creationId xmlns:a16="http://schemas.microsoft.com/office/drawing/2014/main" xmlns="" id="{7205748F-CAB5-4F59-AA9F-99899A5D0FB5}"/>
              </a:ext>
            </a:extLst>
          </p:cNvPr>
          <p:cNvCxnSpPr/>
          <p:nvPr/>
        </p:nvCxnSpPr>
        <p:spPr>
          <a:xfrm>
            <a:off x="1163998" y="3882514"/>
            <a:ext cx="316113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Съединител &quot;права стрелка&quot; 50">
            <a:extLst>
              <a:ext uri="{FF2B5EF4-FFF2-40B4-BE49-F238E27FC236}">
                <a16:creationId xmlns:a16="http://schemas.microsoft.com/office/drawing/2014/main" xmlns="" id="{146D2D15-4897-4A24-A530-F92E70230461}"/>
              </a:ext>
            </a:extLst>
          </p:cNvPr>
          <p:cNvCxnSpPr>
            <a:cxnSpLocks/>
          </p:cNvCxnSpPr>
          <p:nvPr/>
        </p:nvCxnSpPr>
        <p:spPr>
          <a:xfrm flipV="1">
            <a:off x="4325128" y="2947046"/>
            <a:ext cx="4008363" cy="93088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Право съединение 52">
            <a:extLst>
              <a:ext uri="{FF2B5EF4-FFF2-40B4-BE49-F238E27FC236}">
                <a16:creationId xmlns:a16="http://schemas.microsoft.com/office/drawing/2014/main" xmlns="" id="{BBA0FFF5-3B61-4810-8D57-CE2A6B9A40BE}"/>
              </a:ext>
            </a:extLst>
          </p:cNvPr>
          <p:cNvCxnSpPr/>
          <p:nvPr/>
        </p:nvCxnSpPr>
        <p:spPr>
          <a:xfrm>
            <a:off x="1202872" y="4205609"/>
            <a:ext cx="316113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53">
            <a:extLst>
              <a:ext uri="{FF2B5EF4-FFF2-40B4-BE49-F238E27FC236}">
                <a16:creationId xmlns:a16="http://schemas.microsoft.com/office/drawing/2014/main" xmlns="" id="{9F37156E-9406-49EA-A687-1A45D735BE11}"/>
              </a:ext>
            </a:extLst>
          </p:cNvPr>
          <p:cNvCxnSpPr/>
          <p:nvPr/>
        </p:nvCxnSpPr>
        <p:spPr>
          <a:xfrm flipV="1">
            <a:off x="4364002" y="2623950"/>
            <a:ext cx="3930615" cy="15579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Съединител &quot;права стрелка&quot; 55">
            <a:extLst>
              <a:ext uri="{FF2B5EF4-FFF2-40B4-BE49-F238E27FC236}">
                <a16:creationId xmlns:a16="http://schemas.microsoft.com/office/drawing/2014/main" xmlns="" id="{3D7FFA97-EBF2-49DF-8AE0-BA10945CF32B}"/>
              </a:ext>
            </a:extLst>
          </p:cNvPr>
          <p:cNvCxnSpPr/>
          <p:nvPr/>
        </p:nvCxnSpPr>
        <p:spPr>
          <a:xfrm flipV="1">
            <a:off x="4325128" y="3271480"/>
            <a:ext cx="4008363" cy="2751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Право съединение 56">
            <a:extLst>
              <a:ext uri="{FF2B5EF4-FFF2-40B4-BE49-F238E27FC236}">
                <a16:creationId xmlns:a16="http://schemas.microsoft.com/office/drawing/2014/main" xmlns="" id="{71B460F8-D523-4D10-A7CC-08B15DC1DA25}"/>
              </a:ext>
            </a:extLst>
          </p:cNvPr>
          <p:cNvCxnSpPr/>
          <p:nvPr/>
        </p:nvCxnSpPr>
        <p:spPr>
          <a:xfrm>
            <a:off x="1163998" y="3558079"/>
            <a:ext cx="316113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Овал 14">
            <a:extLst>
              <a:ext uri="{FF2B5EF4-FFF2-40B4-BE49-F238E27FC236}">
                <a16:creationId xmlns:a16="http://schemas.microsoft.com/office/drawing/2014/main" xmlns="" id="{408174F0-49B6-406A-818D-E4C8B474E4B0}"/>
              </a:ext>
            </a:extLst>
          </p:cNvPr>
          <p:cNvSpPr/>
          <p:nvPr/>
        </p:nvSpPr>
        <p:spPr>
          <a:xfrm>
            <a:off x="6290755" y="3357839"/>
            <a:ext cx="77109" cy="1092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Потребител на Windows</dc:creator>
  <cp:lastModifiedBy>Потребител на Windows</cp:lastModifiedBy>
  <cp:revision>1</cp:revision>
  <dcterms:created xsi:type="dcterms:W3CDTF">2022-01-17T14:49:42Z</dcterms:created>
  <dcterms:modified xsi:type="dcterms:W3CDTF">2022-01-17T14:55:59Z</dcterms:modified>
</cp:coreProperties>
</file>