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4DFF1-0B55-45CE-8CD4-40B62344E026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1272-8985-4C32-B94D-E0B4D2BD6B04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1272-8985-4C32-B94D-E0B4D2BD6B04}" type="slidenum">
              <a:rPr lang="bg-BG" smtClean="0"/>
              <a:t>1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1272-8985-4C32-B94D-E0B4D2BD6B04}" type="slidenum">
              <a:rPr lang="bg-BG" smtClean="0"/>
              <a:t>2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71272-8985-4C32-B94D-E0B4D2BD6B04}" type="slidenum">
              <a:rPr lang="bg-BG" smtClean="0"/>
              <a:t>3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9427-6845-4130-8AA2-041D9CB6C8DC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216-5BFD-4A25-9F71-43D6FF8EE1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9427-6845-4130-8AA2-041D9CB6C8DC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216-5BFD-4A25-9F71-43D6FF8EE1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9427-6845-4130-8AA2-041D9CB6C8DC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216-5BFD-4A25-9F71-43D6FF8EE1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9427-6845-4130-8AA2-041D9CB6C8DC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216-5BFD-4A25-9F71-43D6FF8EE1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9427-6845-4130-8AA2-041D9CB6C8DC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216-5BFD-4A25-9F71-43D6FF8EE1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9427-6845-4130-8AA2-041D9CB6C8DC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216-5BFD-4A25-9F71-43D6FF8EE1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9427-6845-4130-8AA2-041D9CB6C8DC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216-5BFD-4A25-9F71-43D6FF8EE1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9427-6845-4130-8AA2-041D9CB6C8DC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216-5BFD-4A25-9F71-43D6FF8EE1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9427-6845-4130-8AA2-041D9CB6C8DC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216-5BFD-4A25-9F71-43D6FF8EE1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9427-6845-4130-8AA2-041D9CB6C8DC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216-5BFD-4A25-9F71-43D6FF8EE1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9427-6845-4130-8AA2-041D9CB6C8DC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9216-5BFD-4A25-9F71-43D6FF8EE17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9427-6845-4130-8AA2-041D9CB6C8DC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9216-5BFD-4A25-9F71-43D6FF8EE17D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вободна форма: фигура 57">
            <a:extLst>
              <a:ext uri="{FF2B5EF4-FFF2-40B4-BE49-F238E27FC236}">
                <a16:creationId xmlns:a16="http://schemas.microsoft.com/office/drawing/2014/main" xmlns="" id="{81D67F1A-ED82-4973-BBF3-F009FB03ACDE}"/>
              </a:ext>
            </a:extLst>
          </p:cNvPr>
          <p:cNvSpPr/>
          <p:nvPr/>
        </p:nvSpPr>
        <p:spPr>
          <a:xfrm>
            <a:off x="3335158" y="1466225"/>
            <a:ext cx="1949716" cy="3791669"/>
          </a:xfrm>
          <a:custGeom>
            <a:avLst/>
            <a:gdLst>
              <a:gd name="connsiteX0" fmla="*/ 45882 w 1719790"/>
              <a:gd name="connsiteY0" fmla="*/ 0 h 1908000"/>
              <a:gd name="connsiteX1" fmla="*/ 1719790 w 1719790"/>
              <a:gd name="connsiteY1" fmla="*/ 0 h 1908000"/>
              <a:gd name="connsiteX2" fmla="*/ 1676659 w 1719790"/>
              <a:gd name="connsiteY2" fmla="*/ 32253 h 1908000"/>
              <a:gd name="connsiteX3" fmla="*/ 1241965 w 1719790"/>
              <a:gd name="connsiteY3" fmla="*/ 954001 h 1908000"/>
              <a:gd name="connsiteX4" fmla="*/ 1676659 w 1719790"/>
              <a:gd name="connsiteY4" fmla="*/ 1875749 h 1908000"/>
              <a:gd name="connsiteX5" fmla="*/ 1719787 w 1719790"/>
              <a:gd name="connsiteY5" fmla="*/ 1908000 h 1908000"/>
              <a:gd name="connsiteX6" fmla="*/ 0 w 1719790"/>
              <a:gd name="connsiteY6" fmla="*/ 1908000 h 1908000"/>
              <a:gd name="connsiteX7" fmla="*/ 66070 w 1719790"/>
              <a:gd name="connsiteY7" fmla="*/ 1858593 h 1908000"/>
              <a:gd name="connsiteX8" fmla="*/ 500764 w 1719790"/>
              <a:gd name="connsiteY8" fmla="*/ 936845 h 1908000"/>
              <a:gd name="connsiteX9" fmla="*/ 66070 w 1719790"/>
              <a:gd name="connsiteY9" fmla="*/ 15097 h 19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9790" h="1908000">
                <a:moveTo>
                  <a:pt x="45882" y="0"/>
                </a:moveTo>
                <a:lnTo>
                  <a:pt x="1719790" y="0"/>
                </a:lnTo>
                <a:lnTo>
                  <a:pt x="1676659" y="32253"/>
                </a:lnTo>
                <a:cubicBezTo>
                  <a:pt x="1411180" y="251345"/>
                  <a:pt x="1241965" y="582912"/>
                  <a:pt x="1241965" y="954001"/>
                </a:cubicBezTo>
                <a:cubicBezTo>
                  <a:pt x="1241965" y="1325090"/>
                  <a:pt x="1411180" y="1656657"/>
                  <a:pt x="1676659" y="1875749"/>
                </a:cubicBezTo>
                <a:lnTo>
                  <a:pt x="1719787" y="1908000"/>
                </a:lnTo>
                <a:lnTo>
                  <a:pt x="0" y="1908000"/>
                </a:lnTo>
                <a:lnTo>
                  <a:pt x="66070" y="1858593"/>
                </a:lnTo>
                <a:cubicBezTo>
                  <a:pt x="331549" y="1639501"/>
                  <a:pt x="500764" y="1307934"/>
                  <a:pt x="500764" y="936845"/>
                </a:cubicBezTo>
                <a:cubicBezTo>
                  <a:pt x="500764" y="565756"/>
                  <a:pt x="331549" y="234189"/>
                  <a:pt x="66070" y="15097"/>
                </a:cubicBezTo>
                <a:close/>
              </a:path>
            </a:pathLst>
          </a:custGeom>
          <a:blipFill dpi="0" rotWithShape="1">
            <a:blip r:embed="rId3">
              <a:alphaModFix amt="86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Право съединение 12">
            <a:extLst>
              <a:ext uri="{FF2B5EF4-FFF2-40B4-BE49-F238E27FC236}">
                <a16:creationId xmlns:a16="http://schemas.microsoft.com/office/drawing/2014/main" xmlns="" id="{EADC4066-6F62-4F24-8970-1D840BB33ADB}"/>
              </a:ext>
            </a:extLst>
          </p:cNvPr>
          <p:cNvCxnSpPr>
            <a:cxnSpLocks/>
          </p:cNvCxnSpPr>
          <p:nvPr/>
        </p:nvCxnSpPr>
        <p:spPr>
          <a:xfrm>
            <a:off x="714348" y="3344533"/>
            <a:ext cx="8001056" cy="34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Овал 14">
            <a:extLst>
              <a:ext uri="{FF2B5EF4-FFF2-40B4-BE49-F238E27FC236}">
                <a16:creationId xmlns:a16="http://schemas.microsoft.com/office/drawing/2014/main" xmlns="" id="{408174F0-49B6-406A-818D-E4C8B474E4B0}"/>
              </a:ext>
            </a:extLst>
          </p:cNvPr>
          <p:cNvSpPr/>
          <p:nvPr/>
        </p:nvSpPr>
        <p:spPr>
          <a:xfrm>
            <a:off x="1863756" y="3340089"/>
            <a:ext cx="77109" cy="97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вободна форма: фигура 57">
            <a:extLst>
              <a:ext uri="{FF2B5EF4-FFF2-40B4-BE49-F238E27FC236}">
                <a16:creationId xmlns:a16="http://schemas.microsoft.com/office/drawing/2014/main" xmlns="" id="{81D67F1A-ED82-4973-BBF3-F009FB03ACDE}"/>
              </a:ext>
            </a:extLst>
          </p:cNvPr>
          <p:cNvSpPr/>
          <p:nvPr/>
        </p:nvSpPr>
        <p:spPr>
          <a:xfrm>
            <a:off x="3335158" y="1466225"/>
            <a:ext cx="1949716" cy="3791669"/>
          </a:xfrm>
          <a:custGeom>
            <a:avLst/>
            <a:gdLst>
              <a:gd name="connsiteX0" fmla="*/ 45882 w 1719790"/>
              <a:gd name="connsiteY0" fmla="*/ 0 h 1908000"/>
              <a:gd name="connsiteX1" fmla="*/ 1719790 w 1719790"/>
              <a:gd name="connsiteY1" fmla="*/ 0 h 1908000"/>
              <a:gd name="connsiteX2" fmla="*/ 1676659 w 1719790"/>
              <a:gd name="connsiteY2" fmla="*/ 32253 h 1908000"/>
              <a:gd name="connsiteX3" fmla="*/ 1241965 w 1719790"/>
              <a:gd name="connsiteY3" fmla="*/ 954001 h 1908000"/>
              <a:gd name="connsiteX4" fmla="*/ 1676659 w 1719790"/>
              <a:gd name="connsiteY4" fmla="*/ 1875749 h 1908000"/>
              <a:gd name="connsiteX5" fmla="*/ 1719787 w 1719790"/>
              <a:gd name="connsiteY5" fmla="*/ 1908000 h 1908000"/>
              <a:gd name="connsiteX6" fmla="*/ 0 w 1719790"/>
              <a:gd name="connsiteY6" fmla="*/ 1908000 h 1908000"/>
              <a:gd name="connsiteX7" fmla="*/ 66070 w 1719790"/>
              <a:gd name="connsiteY7" fmla="*/ 1858593 h 1908000"/>
              <a:gd name="connsiteX8" fmla="*/ 500764 w 1719790"/>
              <a:gd name="connsiteY8" fmla="*/ 936845 h 1908000"/>
              <a:gd name="connsiteX9" fmla="*/ 66070 w 1719790"/>
              <a:gd name="connsiteY9" fmla="*/ 15097 h 19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9790" h="1908000">
                <a:moveTo>
                  <a:pt x="45882" y="0"/>
                </a:moveTo>
                <a:lnTo>
                  <a:pt x="1719790" y="0"/>
                </a:lnTo>
                <a:lnTo>
                  <a:pt x="1676659" y="32253"/>
                </a:lnTo>
                <a:cubicBezTo>
                  <a:pt x="1411180" y="251345"/>
                  <a:pt x="1241965" y="582912"/>
                  <a:pt x="1241965" y="954001"/>
                </a:cubicBezTo>
                <a:cubicBezTo>
                  <a:pt x="1241965" y="1325090"/>
                  <a:pt x="1411180" y="1656657"/>
                  <a:pt x="1676659" y="1875749"/>
                </a:cubicBezTo>
                <a:lnTo>
                  <a:pt x="1719787" y="1908000"/>
                </a:lnTo>
                <a:lnTo>
                  <a:pt x="0" y="1908000"/>
                </a:lnTo>
                <a:lnTo>
                  <a:pt x="66070" y="1858593"/>
                </a:lnTo>
                <a:cubicBezTo>
                  <a:pt x="331549" y="1639501"/>
                  <a:pt x="500764" y="1307934"/>
                  <a:pt x="500764" y="936845"/>
                </a:cubicBezTo>
                <a:cubicBezTo>
                  <a:pt x="500764" y="565756"/>
                  <a:pt x="331549" y="234189"/>
                  <a:pt x="66070" y="15097"/>
                </a:cubicBezTo>
                <a:close/>
              </a:path>
            </a:pathLst>
          </a:custGeom>
          <a:blipFill dpi="0" rotWithShape="1">
            <a:blip r:embed="rId3">
              <a:alphaModFix amt="86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Право съединение 12">
            <a:extLst>
              <a:ext uri="{FF2B5EF4-FFF2-40B4-BE49-F238E27FC236}">
                <a16:creationId xmlns:a16="http://schemas.microsoft.com/office/drawing/2014/main" xmlns="" id="{EADC4066-6F62-4F24-8970-1D840BB33ADB}"/>
              </a:ext>
            </a:extLst>
          </p:cNvPr>
          <p:cNvCxnSpPr>
            <a:cxnSpLocks/>
          </p:cNvCxnSpPr>
          <p:nvPr/>
        </p:nvCxnSpPr>
        <p:spPr>
          <a:xfrm>
            <a:off x="714348" y="3344533"/>
            <a:ext cx="8001056" cy="34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аво съединение 40">
            <a:extLst>
              <a:ext uri="{FF2B5EF4-FFF2-40B4-BE49-F238E27FC236}">
                <a16:creationId xmlns:a16="http://schemas.microsoft.com/office/drawing/2014/main" xmlns="" id="{F0CD51C3-F9B3-4D55-ADD8-EF4BFE8B12C7}"/>
              </a:ext>
            </a:extLst>
          </p:cNvPr>
          <p:cNvCxnSpPr/>
          <p:nvPr/>
        </p:nvCxnSpPr>
        <p:spPr>
          <a:xfrm>
            <a:off x="1263683" y="2642727"/>
            <a:ext cx="31611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Право съединение 43">
            <a:extLst>
              <a:ext uri="{FF2B5EF4-FFF2-40B4-BE49-F238E27FC236}">
                <a16:creationId xmlns:a16="http://schemas.microsoft.com/office/drawing/2014/main" xmlns="" id="{98DC858A-0382-43E6-AE29-8150C913DDB6}"/>
              </a:ext>
            </a:extLst>
          </p:cNvPr>
          <p:cNvCxnSpPr/>
          <p:nvPr/>
        </p:nvCxnSpPr>
        <p:spPr>
          <a:xfrm>
            <a:off x="1306877" y="2965969"/>
            <a:ext cx="31611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Право съединение 46">
            <a:extLst>
              <a:ext uri="{FF2B5EF4-FFF2-40B4-BE49-F238E27FC236}">
                <a16:creationId xmlns:a16="http://schemas.microsoft.com/office/drawing/2014/main" xmlns="" id="{BF9D8A9C-0822-45FA-B8B2-8F6D8FE55218}"/>
              </a:ext>
            </a:extLst>
          </p:cNvPr>
          <p:cNvCxnSpPr/>
          <p:nvPr/>
        </p:nvCxnSpPr>
        <p:spPr>
          <a:xfrm>
            <a:off x="1306877" y="3257448"/>
            <a:ext cx="31611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аво съединение 49">
            <a:extLst>
              <a:ext uri="{FF2B5EF4-FFF2-40B4-BE49-F238E27FC236}">
                <a16:creationId xmlns:a16="http://schemas.microsoft.com/office/drawing/2014/main" xmlns="" id="{7205748F-CAB5-4F59-AA9F-99899A5D0FB5}"/>
              </a:ext>
            </a:extLst>
          </p:cNvPr>
          <p:cNvCxnSpPr/>
          <p:nvPr/>
        </p:nvCxnSpPr>
        <p:spPr>
          <a:xfrm>
            <a:off x="1306877" y="3839383"/>
            <a:ext cx="31611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аво съединение 52">
            <a:extLst>
              <a:ext uri="{FF2B5EF4-FFF2-40B4-BE49-F238E27FC236}">
                <a16:creationId xmlns:a16="http://schemas.microsoft.com/office/drawing/2014/main" xmlns="" id="{BBA0FFF5-3B61-4810-8D57-CE2A6B9A40BE}"/>
              </a:ext>
            </a:extLst>
          </p:cNvPr>
          <p:cNvCxnSpPr/>
          <p:nvPr/>
        </p:nvCxnSpPr>
        <p:spPr>
          <a:xfrm>
            <a:off x="1345751" y="4128132"/>
            <a:ext cx="31611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Право съединение 56">
            <a:extLst>
              <a:ext uri="{FF2B5EF4-FFF2-40B4-BE49-F238E27FC236}">
                <a16:creationId xmlns:a16="http://schemas.microsoft.com/office/drawing/2014/main" xmlns="" id="{71B460F8-D523-4D10-A7CC-08B15DC1DA25}"/>
              </a:ext>
            </a:extLst>
          </p:cNvPr>
          <p:cNvCxnSpPr/>
          <p:nvPr/>
        </p:nvCxnSpPr>
        <p:spPr>
          <a:xfrm>
            <a:off x="1306877" y="3549440"/>
            <a:ext cx="316114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Овал 14">
            <a:extLst>
              <a:ext uri="{FF2B5EF4-FFF2-40B4-BE49-F238E27FC236}">
                <a16:creationId xmlns:a16="http://schemas.microsoft.com/office/drawing/2014/main" xmlns="" id="{408174F0-49B6-406A-818D-E4C8B474E4B0}"/>
              </a:ext>
            </a:extLst>
          </p:cNvPr>
          <p:cNvSpPr/>
          <p:nvPr/>
        </p:nvSpPr>
        <p:spPr>
          <a:xfrm>
            <a:off x="1863756" y="3340089"/>
            <a:ext cx="77109" cy="97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вободна форма: фигура 57">
            <a:extLst>
              <a:ext uri="{FF2B5EF4-FFF2-40B4-BE49-F238E27FC236}">
                <a16:creationId xmlns:a16="http://schemas.microsoft.com/office/drawing/2014/main" xmlns="" id="{81D67F1A-ED82-4973-BBF3-F009FB03ACDE}"/>
              </a:ext>
            </a:extLst>
          </p:cNvPr>
          <p:cNvSpPr/>
          <p:nvPr/>
        </p:nvSpPr>
        <p:spPr>
          <a:xfrm>
            <a:off x="3335158" y="1466225"/>
            <a:ext cx="1949716" cy="3791669"/>
          </a:xfrm>
          <a:custGeom>
            <a:avLst/>
            <a:gdLst>
              <a:gd name="connsiteX0" fmla="*/ 45882 w 1719790"/>
              <a:gd name="connsiteY0" fmla="*/ 0 h 1908000"/>
              <a:gd name="connsiteX1" fmla="*/ 1719790 w 1719790"/>
              <a:gd name="connsiteY1" fmla="*/ 0 h 1908000"/>
              <a:gd name="connsiteX2" fmla="*/ 1676659 w 1719790"/>
              <a:gd name="connsiteY2" fmla="*/ 32253 h 1908000"/>
              <a:gd name="connsiteX3" fmla="*/ 1241965 w 1719790"/>
              <a:gd name="connsiteY3" fmla="*/ 954001 h 1908000"/>
              <a:gd name="connsiteX4" fmla="*/ 1676659 w 1719790"/>
              <a:gd name="connsiteY4" fmla="*/ 1875749 h 1908000"/>
              <a:gd name="connsiteX5" fmla="*/ 1719787 w 1719790"/>
              <a:gd name="connsiteY5" fmla="*/ 1908000 h 1908000"/>
              <a:gd name="connsiteX6" fmla="*/ 0 w 1719790"/>
              <a:gd name="connsiteY6" fmla="*/ 1908000 h 1908000"/>
              <a:gd name="connsiteX7" fmla="*/ 66070 w 1719790"/>
              <a:gd name="connsiteY7" fmla="*/ 1858593 h 1908000"/>
              <a:gd name="connsiteX8" fmla="*/ 500764 w 1719790"/>
              <a:gd name="connsiteY8" fmla="*/ 936845 h 1908000"/>
              <a:gd name="connsiteX9" fmla="*/ 66070 w 1719790"/>
              <a:gd name="connsiteY9" fmla="*/ 15097 h 19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9790" h="1908000">
                <a:moveTo>
                  <a:pt x="45882" y="0"/>
                </a:moveTo>
                <a:lnTo>
                  <a:pt x="1719790" y="0"/>
                </a:lnTo>
                <a:lnTo>
                  <a:pt x="1676659" y="32253"/>
                </a:lnTo>
                <a:cubicBezTo>
                  <a:pt x="1411180" y="251345"/>
                  <a:pt x="1241965" y="582912"/>
                  <a:pt x="1241965" y="954001"/>
                </a:cubicBezTo>
                <a:cubicBezTo>
                  <a:pt x="1241965" y="1325090"/>
                  <a:pt x="1411180" y="1656657"/>
                  <a:pt x="1676659" y="1875749"/>
                </a:cubicBezTo>
                <a:lnTo>
                  <a:pt x="1719787" y="1908000"/>
                </a:lnTo>
                <a:lnTo>
                  <a:pt x="0" y="1908000"/>
                </a:lnTo>
                <a:lnTo>
                  <a:pt x="66070" y="1858593"/>
                </a:lnTo>
                <a:cubicBezTo>
                  <a:pt x="331549" y="1639501"/>
                  <a:pt x="500764" y="1307934"/>
                  <a:pt x="500764" y="936845"/>
                </a:cubicBezTo>
                <a:cubicBezTo>
                  <a:pt x="500764" y="565756"/>
                  <a:pt x="331549" y="234189"/>
                  <a:pt x="66070" y="15097"/>
                </a:cubicBezTo>
                <a:close/>
              </a:path>
            </a:pathLst>
          </a:custGeom>
          <a:blipFill dpi="0" rotWithShape="1">
            <a:blip r:embed="rId3">
              <a:alphaModFix amt="86000"/>
            </a:blip>
            <a:srcRect/>
            <a:stretch>
              <a:fillRect/>
            </a:stretch>
          </a:blipFill>
          <a:ln>
            <a:noFill/>
          </a:ln>
          <a:effectLst>
            <a:outerShdw blurRad="203200" dist="215900" dir="3300000" algn="ctr" rotWithShape="0">
              <a:srgbClr val="747474"/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Групиране 33">
            <a:extLst>
              <a:ext uri="{FF2B5EF4-FFF2-40B4-BE49-F238E27FC236}">
                <a16:creationId xmlns:a16="http://schemas.microsoft.com/office/drawing/2014/main" xmlns="" id="{C6893DD3-9140-47F8-97BB-EB180F5C8F20}"/>
              </a:ext>
            </a:extLst>
          </p:cNvPr>
          <p:cNvGrpSpPr/>
          <p:nvPr/>
        </p:nvGrpSpPr>
        <p:grpSpPr>
          <a:xfrm>
            <a:off x="1263683" y="1156987"/>
            <a:ext cx="6642002" cy="1485740"/>
            <a:chOff x="3307644" y="1041262"/>
            <a:chExt cx="5858725" cy="1227804"/>
          </a:xfrm>
        </p:grpSpPr>
        <p:cxnSp>
          <p:nvCxnSpPr>
            <p:cNvPr id="4" name="Право съединение 5">
              <a:extLst>
                <a:ext uri="{FF2B5EF4-FFF2-40B4-BE49-F238E27FC236}">
                  <a16:creationId xmlns:a16="http://schemas.microsoft.com/office/drawing/2014/main" xmlns="" id="{71A3EA0F-35D3-4D65-BE1E-460C31B30332}"/>
                </a:ext>
              </a:extLst>
            </p:cNvPr>
            <p:cNvCxnSpPr/>
            <p:nvPr/>
          </p:nvCxnSpPr>
          <p:spPr>
            <a:xfrm>
              <a:off x="3307644" y="2269066"/>
              <a:ext cx="2788356" cy="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Съединител &quot;права стрелка&quot; 16">
              <a:extLst>
                <a:ext uri="{FF2B5EF4-FFF2-40B4-BE49-F238E27FC236}">
                  <a16:creationId xmlns:a16="http://schemas.microsoft.com/office/drawing/2014/main" xmlns="" id="{F9FA01E9-CE78-4B1C-A9CA-381DCB871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041262"/>
              <a:ext cx="3070369" cy="1227804"/>
            </a:xfrm>
            <a:prstGeom prst="straightConnector1">
              <a:avLst/>
            </a:prstGeom>
            <a:ln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Групиране 37">
            <a:extLst>
              <a:ext uri="{FF2B5EF4-FFF2-40B4-BE49-F238E27FC236}">
                <a16:creationId xmlns:a16="http://schemas.microsoft.com/office/drawing/2014/main" xmlns="" id="{7CCF9E3B-AB6D-49BE-840D-C4E8AF4AE7C2}"/>
              </a:ext>
            </a:extLst>
          </p:cNvPr>
          <p:cNvGrpSpPr/>
          <p:nvPr/>
        </p:nvGrpSpPr>
        <p:grpSpPr>
          <a:xfrm>
            <a:off x="1306877" y="3835286"/>
            <a:ext cx="6914932" cy="719905"/>
            <a:chOff x="3307644" y="3764281"/>
            <a:chExt cx="6099469" cy="594924"/>
          </a:xfrm>
        </p:grpSpPr>
        <p:cxnSp>
          <p:nvCxnSpPr>
            <p:cNvPr id="13" name="Право съединение 8">
              <a:extLst>
                <a:ext uri="{FF2B5EF4-FFF2-40B4-BE49-F238E27FC236}">
                  <a16:creationId xmlns:a16="http://schemas.microsoft.com/office/drawing/2014/main" xmlns="" id="{EBA47BF5-9FDA-447A-8FBF-F155AA6E1C36}"/>
                </a:ext>
              </a:extLst>
            </p:cNvPr>
            <p:cNvCxnSpPr/>
            <p:nvPr/>
          </p:nvCxnSpPr>
          <p:spPr>
            <a:xfrm>
              <a:off x="3307644" y="3767667"/>
              <a:ext cx="2788356" cy="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Съединител &quot;права стрелка&quot; 27">
              <a:extLst>
                <a:ext uri="{FF2B5EF4-FFF2-40B4-BE49-F238E27FC236}">
                  <a16:creationId xmlns:a16="http://schemas.microsoft.com/office/drawing/2014/main" xmlns="" id="{789B429F-B14E-48DC-B1E0-7F478C2490D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764281"/>
              <a:ext cx="3311113" cy="594924"/>
            </a:xfrm>
            <a:prstGeom prst="straightConnector1">
              <a:avLst/>
            </a:prstGeom>
            <a:ln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Групиране 38">
            <a:extLst>
              <a:ext uri="{FF2B5EF4-FFF2-40B4-BE49-F238E27FC236}">
                <a16:creationId xmlns:a16="http://schemas.microsoft.com/office/drawing/2014/main" xmlns="" id="{06659F24-67AD-46CC-8C33-77695628346B}"/>
              </a:ext>
            </a:extLst>
          </p:cNvPr>
          <p:cNvGrpSpPr/>
          <p:nvPr/>
        </p:nvGrpSpPr>
        <p:grpSpPr>
          <a:xfrm flipV="1">
            <a:off x="1345751" y="4128132"/>
            <a:ext cx="6772711" cy="1009061"/>
            <a:chOff x="3307644" y="2994660"/>
            <a:chExt cx="6255456" cy="1168118"/>
          </a:xfrm>
        </p:grpSpPr>
        <p:cxnSp>
          <p:nvCxnSpPr>
            <p:cNvPr id="16" name="Право съединение 10">
              <a:extLst>
                <a:ext uri="{FF2B5EF4-FFF2-40B4-BE49-F238E27FC236}">
                  <a16:creationId xmlns:a16="http://schemas.microsoft.com/office/drawing/2014/main" xmlns="" id="{0487EE2C-2FAB-47B5-9296-0B9244CE4CC4}"/>
                </a:ext>
              </a:extLst>
            </p:cNvPr>
            <p:cNvCxnSpPr/>
            <p:nvPr/>
          </p:nvCxnSpPr>
          <p:spPr>
            <a:xfrm>
              <a:off x="3307644" y="4162778"/>
              <a:ext cx="2788356" cy="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Съединител &quot;права стрелка&quot; 29">
              <a:extLst>
                <a:ext uri="{FF2B5EF4-FFF2-40B4-BE49-F238E27FC236}">
                  <a16:creationId xmlns:a16="http://schemas.microsoft.com/office/drawing/2014/main" xmlns="" id="{3FD276D3-D883-4F3F-93E9-B5252CA82E0B}"/>
                </a:ext>
              </a:extLst>
            </p:cNvPr>
            <p:cNvCxnSpPr/>
            <p:nvPr/>
          </p:nvCxnSpPr>
          <p:spPr>
            <a:xfrm flipV="1">
              <a:off x="6096000" y="2994660"/>
              <a:ext cx="3467100" cy="1150620"/>
            </a:xfrm>
            <a:prstGeom prst="straightConnector1">
              <a:avLst/>
            </a:prstGeom>
            <a:ln>
              <a:tailEnd type="triangle"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1" name="Право съединение 12">
            <a:extLst>
              <a:ext uri="{FF2B5EF4-FFF2-40B4-BE49-F238E27FC236}">
                <a16:creationId xmlns:a16="http://schemas.microsoft.com/office/drawing/2014/main" xmlns="" id="{EADC4066-6F62-4F24-8970-1D840BB33ADB}"/>
              </a:ext>
            </a:extLst>
          </p:cNvPr>
          <p:cNvCxnSpPr>
            <a:cxnSpLocks/>
          </p:cNvCxnSpPr>
          <p:nvPr/>
        </p:nvCxnSpPr>
        <p:spPr>
          <a:xfrm>
            <a:off x="714348" y="3344533"/>
            <a:ext cx="8001056" cy="34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аво съединение 40">
            <a:extLst>
              <a:ext uri="{FF2B5EF4-FFF2-40B4-BE49-F238E27FC236}">
                <a16:creationId xmlns:a16="http://schemas.microsoft.com/office/drawing/2014/main" xmlns="" id="{F0CD51C3-F9B3-4D55-ADD8-EF4BFE8B12C7}"/>
              </a:ext>
            </a:extLst>
          </p:cNvPr>
          <p:cNvCxnSpPr/>
          <p:nvPr/>
        </p:nvCxnSpPr>
        <p:spPr>
          <a:xfrm>
            <a:off x="1263683" y="2642727"/>
            <a:ext cx="31611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41">
            <a:extLst>
              <a:ext uri="{FF2B5EF4-FFF2-40B4-BE49-F238E27FC236}">
                <a16:creationId xmlns:a16="http://schemas.microsoft.com/office/drawing/2014/main" xmlns="" id="{B64EFB0B-D753-4DC9-B118-D03ECB19C040}"/>
              </a:ext>
            </a:extLst>
          </p:cNvPr>
          <p:cNvCxnSpPr>
            <a:cxnSpLocks/>
          </p:cNvCxnSpPr>
          <p:nvPr/>
        </p:nvCxnSpPr>
        <p:spPr>
          <a:xfrm flipV="1">
            <a:off x="4424826" y="1142984"/>
            <a:ext cx="3537702" cy="14997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Право съединение 43">
            <a:extLst>
              <a:ext uri="{FF2B5EF4-FFF2-40B4-BE49-F238E27FC236}">
                <a16:creationId xmlns:a16="http://schemas.microsoft.com/office/drawing/2014/main" xmlns="" id="{98DC858A-0382-43E6-AE29-8150C913DDB6}"/>
              </a:ext>
            </a:extLst>
          </p:cNvPr>
          <p:cNvCxnSpPr/>
          <p:nvPr/>
        </p:nvCxnSpPr>
        <p:spPr>
          <a:xfrm>
            <a:off x="1306877" y="2965969"/>
            <a:ext cx="31611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Съединител &quot;права стрелка&quot; 44">
            <a:extLst>
              <a:ext uri="{FF2B5EF4-FFF2-40B4-BE49-F238E27FC236}">
                <a16:creationId xmlns:a16="http://schemas.microsoft.com/office/drawing/2014/main" xmlns="" id="{3CF6205F-8C3F-4719-B138-EC834AC47B70}"/>
              </a:ext>
            </a:extLst>
          </p:cNvPr>
          <p:cNvCxnSpPr>
            <a:cxnSpLocks/>
          </p:cNvCxnSpPr>
          <p:nvPr/>
        </p:nvCxnSpPr>
        <p:spPr>
          <a:xfrm flipV="1">
            <a:off x="4468020" y="1814009"/>
            <a:ext cx="3553600" cy="11509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Право съединение 46">
            <a:extLst>
              <a:ext uri="{FF2B5EF4-FFF2-40B4-BE49-F238E27FC236}">
                <a16:creationId xmlns:a16="http://schemas.microsoft.com/office/drawing/2014/main" xmlns="" id="{BF9D8A9C-0822-45FA-B8B2-8F6D8FE55218}"/>
              </a:ext>
            </a:extLst>
          </p:cNvPr>
          <p:cNvCxnSpPr/>
          <p:nvPr/>
        </p:nvCxnSpPr>
        <p:spPr>
          <a:xfrm>
            <a:off x="1306877" y="3257448"/>
            <a:ext cx="31611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47">
            <a:extLst>
              <a:ext uri="{FF2B5EF4-FFF2-40B4-BE49-F238E27FC236}">
                <a16:creationId xmlns:a16="http://schemas.microsoft.com/office/drawing/2014/main" xmlns="" id="{501941E0-6636-41D2-BE0E-7705BFBB124D}"/>
              </a:ext>
            </a:extLst>
          </p:cNvPr>
          <p:cNvCxnSpPr>
            <a:cxnSpLocks/>
          </p:cNvCxnSpPr>
          <p:nvPr/>
        </p:nvCxnSpPr>
        <p:spPr>
          <a:xfrm flipV="1">
            <a:off x="4468020" y="2731692"/>
            <a:ext cx="3887437" cy="52575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аво съединение 49">
            <a:extLst>
              <a:ext uri="{FF2B5EF4-FFF2-40B4-BE49-F238E27FC236}">
                <a16:creationId xmlns:a16="http://schemas.microsoft.com/office/drawing/2014/main" xmlns="" id="{7205748F-CAB5-4F59-AA9F-99899A5D0FB5}"/>
              </a:ext>
            </a:extLst>
          </p:cNvPr>
          <p:cNvCxnSpPr/>
          <p:nvPr/>
        </p:nvCxnSpPr>
        <p:spPr>
          <a:xfrm>
            <a:off x="1306877" y="3839383"/>
            <a:ext cx="31611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50">
            <a:extLst>
              <a:ext uri="{FF2B5EF4-FFF2-40B4-BE49-F238E27FC236}">
                <a16:creationId xmlns:a16="http://schemas.microsoft.com/office/drawing/2014/main" xmlns="" id="{146D2D15-4897-4A24-A530-F92E70230461}"/>
              </a:ext>
            </a:extLst>
          </p:cNvPr>
          <p:cNvCxnSpPr>
            <a:cxnSpLocks/>
          </p:cNvCxnSpPr>
          <p:nvPr/>
        </p:nvCxnSpPr>
        <p:spPr>
          <a:xfrm>
            <a:off x="4468020" y="3835286"/>
            <a:ext cx="3753789" cy="71990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аво съединение 52">
            <a:extLst>
              <a:ext uri="{FF2B5EF4-FFF2-40B4-BE49-F238E27FC236}">
                <a16:creationId xmlns:a16="http://schemas.microsoft.com/office/drawing/2014/main" xmlns="" id="{BBA0FFF5-3B61-4810-8D57-CE2A6B9A40BE}"/>
              </a:ext>
            </a:extLst>
          </p:cNvPr>
          <p:cNvCxnSpPr/>
          <p:nvPr/>
        </p:nvCxnSpPr>
        <p:spPr>
          <a:xfrm>
            <a:off x="1345751" y="4128132"/>
            <a:ext cx="316114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Съединител &quot;права стрелка&quot; 53">
            <a:extLst>
              <a:ext uri="{FF2B5EF4-FFF2-40B4-BE49-F238E27FC236}">
                <a16:creationId xmlns:a16="http://schemas.microsoft.com/office/drawing/2014/main" xmlns="" id="{9F37156E-9406-49EA-A687-1A45D735BE11}"/>
              </a:ext>
            </a:extLst>
          </p:cNvPr>
          <p:cNvCxnSpPr>
            <a:cxnSpLocks/>
          </p:cNvCxnSpPr>
          <p:nvPr/>
        </p:nvCxnSpPr>
        <p:spPr>
          <a:xfrm>
            <a:off x="4390907" y="4143247"/>
            <a:ext cx="3727555" cy="9939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Съединител &quot;права стрелка&quot; 55">
            <a:extLst>
              <a:ext uri="{FF2B5EF4-FFF2-40B4-BE49-F238E27FC236}">
                <a16:creationId xmlns:a16="http://schemas.microsoft.com/office/drawing/2014/main" xmlns="" id="{3D7FFA97-EBF2-49DF-8AE0-BA10945CF32B}"/>
              </a:ext>
            </a:extLst>
          </p:cNvPr>
          <p:cNvCxnSpPr>
            <a:cxnSpLocks/>
          </p:cNvCxnSpPr>
          <p:nvPr/>
        </p:nvCxnSpPr>
        <p:spPr>
          <a:xfrm>
            <a:off x="4468019" y="3539197"/>
            <a:ext cx="3826966" cy="35295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Право съединение 56">
            <a:extLst>
              <a:ext uri="{FF2B5EF4-FFF2-40B4-BE49-F238E27FC236}">
                <a16:creationId xmlns:a16="http://schemas.microsoft.com/office/drawing/2014/main" xmlns="" id="{71B460F8-D523-4D10-A7CC-08B15DC1DA25}"/>
              </a:ext>
            </a:extLst>
          </p:cNvPr>
          <p:cNvCxnSpPr/>
          <p:nvPr/>
        </p:nvCxnSpPr>
        <p:spPr>
          <a:xfrm>
            <a:off x="1306877" y="3549440"/>
            <a:ext cx="3161142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Овал 14">
            <a:extLst>
              <a:ext uri="{FF2B5EF4-FFF2-40B4-BE49-F238E27FC236}">
                <a16:creationId xmlns:a16="http://schemas.microsoft.com/office/drawing/2014/main" xmlns="" id="{408174F0-49B6-406A-818D-E4C8B474E4B0}"/>
              </a:ext>
            </a:extLst>
          </p:cNvPr>
          <p:cNvSpPr/>
          <p:nvPr/>
        </p:nvSpPr>
        <p:spPr>
          <a:xfrm>
            <a:off x="1863756" y="3340089"/>
            <a:ext cx="77109" cy="97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On-screen Show (4:3)</PresentationFormat>
  <Paragraphs>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Потребител на Windows</dc:creator>
  <cp:lastModifiedBy>Потребител на Windows</cp:lastModifiedBy>
  <cp:revision>2</cp:revision>
  <dcterms:created xsi:type="dcterms:W3CDTF">2022-01-17T14:56:49Z</dcterms:created>
  <dcterms:modified xsi:type="dcterms:W3CDTF">2022-01-17T15:00:43Z</dcterms:modified>
</cp:coreProperties>
</file>