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B9E3-B6EE-4908-B7E3-FAEBE9F7D4C2}" v="5" dt="2022-03-09T20:44:0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жан Е. Молла" userId="91809949-5787-4436-ac26-c69eb4bea905" providerId="ADAL" clId="{53BBB9E3-B6EE-4908-B7E3-FAEBE9F7D4C2}"/>
    <pc:docChg chg="modSld">
      <pc:chgData name="Джан Е. Молла" userId="91809949-5787-4436-ac26-c69eb4bea905" providerId="ADAL" clId="{53BBB9E3-B6EE-4908-B7E3-FAEBE9F7D4C2}" dt="2022-03-09T14:49:49.228" v="3"/>
      <pc:docMkLst>
        <pc:docMk/>
      </pc:docMkLst>
      <pc:sldChg chg="modAnim">
        <pc:chgData name="Джан Е. Молла" userId="91809949-5787-4436-ac26-c69eb4bea905" providerId="ADAL" clId="{53BBB9E3-B6EE-4908-B7E3-FAEBE9F7D4C2}" dt="2022-03-09T14:49:49.228" v="3"/>
        <pc:sldMkLst>
          <pc:docMk/>
          <pc:sldMk cId="189786861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963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09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61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45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827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4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60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50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443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97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923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C7C-6B9A-4881-81ED-B09DC0B17B78}" type="datetimeFigureOut">
              <a:rPr lang="bg-BG" smtClean="0"/>
              <a:t>9.3.2022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544F-CA4D-4B7F-811E-E4929212F7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25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04">
            <a:extLst>
              <a:ext uri="{FF2B5EF4-FFF2-40B4-BE49-F238E27FC236}">
                <a16:creationId xmlns:a16="http://schemas.microsoft.com/office/drawing/2014/main" id="{BEAD5943-FA7C-4A87-8E30-3816369AC2C9}"/>
              </a:ext>
            </a:extLst>
          </p:cNvPr>
          <p:cNvCxnSpPr>
            <a:cxnSpLocks/>
          </p:cNvCxnSpPr>
          <p:nvPr/>
        </p:nvCxnSpPr>
        <p:spPr>
          <a:xfrm flipV="1">
            <a:off x="774492" y="594974"/>
            <a:ext cx="210" cy="384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вободна форма: фигура 1">
            <a:extLst>
              <a:ext uri="{FF2B5EF4-FFF2-40B4-BE49-F238E27FC236}">
                <a16:creationId xmlns:a16="http://schemas.microsoft.com/office/drawing/2014/main" id="{5CF45AFE-FAD9-4ECE-BDA0-A308B553A2E3}"/>
              </a:ext>
            </a:extLst>
          </p:cNvPr>
          <p:cNvSpPr/>
          <p:nvPr/>
        </p:nvSpPr>
        <p:spPr>
          <a:xfrm>
            <a:off x="2676760" y="765554"/>
            <a:ext cx="558389" cy="2000874"/>
          </a:xfrm>
          <a:custGeom>
            <a:avLst/>
            <a:gdLst>
              <a:gd name="connsiteX0" fmla="*/ 357552 w 715104"/>
              <a:gd name="connsiteY0" fmla="*/ 0 h 1500585"/>
              <a:gd name="connsiteX1" fmla="*/ 428606 w 715104"/>
              <a:gd name="connsiteY1" fmla="*/ 58625 h 1500585"/>
              <a:gd name="connsiteX2" fmla="*/ 715104 w 715104"/>
              <a:gd name="connsiteY2" fmla="*/ 750293 h 1500585"/>
              <a:gd name="connsiteX3" fmla="*/ 428606 w 715104"/>
              <a:gd name="connsiteY3" fmla="*/ 1441961 h 1500585"/>
              <a:gd name="connsiteX4" fmla="*/ 357553 w 715104"/>
              <a:gd name="connsiteY4" fmla="*/ 1500585 h 1500585"/>
              <a:gd name="connsiteX5" fmla="*/ 286498 w 715104"/>
              <a:gd name="connsiteY5" fmla="*/ 1441960 h 1500585"/>
              <a:gd name="connsiteX6" fmla="*/ 0 w 715104"/>
              <a:gd name="connsiteY6" fmla="*/ 750292 h 1500585"/>
              <a:gd name="connsiteX7" fmla="*/ 286498 w 715104"/>
              <a:gd name="connsiteY7" fmla="*/ 58624 h 15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5104" h="1500585">
                <a:moveTo>
                  <a:pt x="357552" y="0"/>
                </a:moveTo>
                <a:lnTo>
                  <a:pt x="428606" y="58625"/>
                </a:lnTo>
                <a:cubicBezTo>
                  <a:pt x="605619" y="235639"/>
                  <a:pt x="715104" y="480180"/>
                  <a:pt x="715104" y="750293"/>
                </a:cubicBezTo>
                <a:cubicBezTo>
                  <a:pt x="715104" y="1020406"/>
                  <a:pt x="605619" y="1264948"/>
                  <a:pt x="428606" y="1441961"/>
                </a:cubicBezTo>
                <a:lnTo>
                  <a:pt x="357553" y="1500585"/>
                </a:lnTo>
                <a:lnTo>
                  <a:pt x="286498" y="1441960"/>
                </a:lnTo>
                <a:cubicBezTo>
                  <a:pt x="109485" y="1264947"/>
                  <a:pt x="0" y="1020405"/>
                  <a:pt x="0" y="750292"/>
                </a:cubicBezTo>
                <a:cubicBezTo>
                  <a:pt x="0" y="480179"/>
                  <a:pt x="109485" y="235638"/>
                  <a:pt x="286498" y="58624"/>
                </a:cubicBezTo>
                <a:close/>
              </a:path>
            </a:pathLst>
          </a:custGeom>
          <a:blipFill dpi="0" rotWithShape="1">
            <a:blip r:embed="rId2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101">
            <a:extLst>
              <a:ext uri="{FF2B5EF4-FFF2-40B4-BE49-F238E27FC236}">
                <a16:creationId xmlns:a16="http://schemas.microsoft.com/office/drawing/2014/main" id="{4970591A-19CA-4B89-9CFE-C22A4F65E3E7}"/>
              </a:ext>
            </a:extLst>
          </p:cNvPr>
          <p:cNvCxnSpPr/>
          <p:nvPr/>
        </p:nvCxnSpPr>
        <p:spPr>
          <a:xfrm>
            <a:off x="665334" y="1781981"/>
            <a:ext cx="3445680" cy="1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05">
            <a:extLst>
              <a:ext uri="{FF2B5EF4-FFF2-40B4-BE49-F238E27FC236}">
                <a16:creationId xmlns:a16="http://schemas.microsoft.com/office/drawing/2014/main" id="{71EA1560-380F-48F8-B026-9C8A0BF3FA8D}"/>
              </a:ext>
            </a:extLst>
          </p:cNvPr>
          <p:cNvCxnSpPr/>
          <p:nvPr/>
        </p:nvCxnSpPr>
        <p:spPr>
          <a:xfrm flipV="1">
            <a:off x="754774" y="938438"/>
            <a:ext cx="11068" cy="843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10">
            <a:extLst>
              <a:ext uri="{FF2B5EF4-FFF2-40B4-BE49-F238E27FC236}">
                <a16:creationId xmlns:a16="http://schemas.microsoft.com/office/drawing/2014/main" id="{2D9412A2-9333-4E40-8834-6056D0D16F03}"/>
              </a:ext>
            </a:extLst>
          </p:cNvPr>
          <p:cNvCxnSpPr>
            <a:cxnSpLocks/>
          </p:cNvCxnSpPr>
          <p:nvPr/>
        </p:nvCxnSpPr>
        <p:spPr>
          <a:xfrm flipH="1" flipV="1">
            <a:off x="2953535" y="584786"/>
            <a:ext cx="4838" cy="1981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07">
            <a:extLst>
              <a:ext uri="{FF2B5EF4-FFF2-40B4-BE49-F238E27FC236}">
                <a16:creationId xmlns:a16="http://schemas.microsoft.com/office/drawing/2014/main" id="{F901781A-17B1-492E-91B2-88CB8DBDBE35}"/>
              </a:ext>
            </a:extLst>
          </p:cNvPr>
          <p:cNvCxnSpPr>
            <a:cxnSpLocks/>
          </p:cNvCxnSpPr>
          <p:nvPr/>
        </p:nvCxnSpPr>
        <p:spPr>
          <a:xfrm>
            <a:off x="774493" y="579780"/>
            <a:ext cx="21807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3">
            <a:extLst>
              <a:ext uri="{FF2B5EF4-FFF2-40B4-BE49-F238E27FC236}">
                <a16:creationId xmlns:a16="http://schemas.microsoft.com/office/drawing/2014/main" id="{49678FC9-AB1B-4BB6-BE2E-28FA5F51C1D5}"/>
              </a:ext>
            </a:extLst>
          </p:cNvPr>
          <p:cNvCxnSpPr/>
          <p:nvPr/>
        </p:nvCxnSpPr>
        <p:spPr>
          <a:xfrm flipH="1" flipV="1">
            <a:off x="4002447" y="594974"/>
            <a:ext cx="2169" cy="11870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2">
            <a:extLst>
              <a:ext uri="{FF2B5EF4-FFF2-40B4-BE49-F238E27FC236}">
                <a16:creationId xmlns:a16="http://schemas.microsoft.com/office/drawing/2014/main" id="{77CB2F68-0E3F-497F-BDBD-92765C35CB55}"/>
              </a:ext>
            </a:extLst>
          </p:cNvPr>
          <p:cNvCxnSpPr/>
          <p:nvPr/>
        </p:nvCxnSpPr>
        <p:spPr>
          <a:xfrm flipH="1" flipV="1">
            <a:off x="3473347" y="738700"/>
            <a:ext cx="3068" cy="10508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09">
            <a:extLst>
              <a:ext uri="{FF2B5EF4-FFF2-40B4-BE49-F238E27FC236}">
                <a16:creationId xmlns:a16="http://schemas.microsoft.com/office/drawing/2014/main" id="{3794DF4D-E123-46B1-8445-BB7A103E3FC6}"/>
              </a:ext>
            </a:extLst>
          </p:cNvPr>
          <p:cNvCxnSpPr/>
          <p:nvPr/>
        </p:nvCxnSpPr>
        <p:spPr>
          <a:xfrm>
            <a:off x="2955955" y="579781"/>
            <a:ext cx="1034785" cy="7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2">
            <a:extLst>
              <a:ext uri="{FF2B5EF4-FFF2-40B4-BE49-F238E27FC236}">
                <a16:creationId xmlns:a16="http://schemas.microsoft.com/office/drawing/2014/main" id="{0A83D776-5E76-418C-82CD-05DAAC4E19DC}"/>
              </a:ext>
            </a:extLst>
          </p:cNvPr>
          <p:cNvCxnSpPr>
            <a:cxnSpLocks/>
          </p:cNvCxnSpPr>
          <p:nvPr/>
        </p:nvCxnSpPr>
        <p:spPr>
          <a:xfrm>
            <a:off x="2953535" y="750496"/>
            <a:ext cx="526874" cy="7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12">
            <a:extLst>
              <a:ext uri="{FF2B5EF4-FFF2-40B4-BE49-F238E27FC236}">
                <a16:creationId xmlns:a16="http://schemas.microsoft.com/office/drawing/2014/main" id="{B5144F7E-244D-4DF9-866A-BBEE2C9BF608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955954" y="755382"/>
            <a:ext cx="464332" cy="10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09">
            <a:extLst>
              <a:ext uri="{FF2B5EF4-FFF2-40B4-BE49-F238E27FC236}">
                <a16:creationId xmlns:a16="http://schemas.microsoft.com/office/drawing/2014/main" id="{F59DAA31-EB08-4771-88B5-FB4926F872AF}"/>
              </a:ext>
            </a:extLst>
          </p:cNvPr>
          <p:cNvCxnSpPr>
            <a:cxnSpLocks/>
          </p:cNvCxnSpPr>
          <p:nvPr/>
        </p:nvCxnSpPr>
        <p:spPr>
          <a:xfrm flipH="1">
            <a:off x="2947094" y="583309"/>
            <a:ext cx="946384" cy="5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7">
            <a:extLst>
              <a:ext uri="{FF2B5EF4-FFF2-40B4-BE49-F238E27FC236}">
                <a16:creationId xmlns:a16="http://schemas.microsoft.com/office/drawing/2014/main" id="{A2EC3CA7-2126-4E02-8CC4-555FF3F9FEE6}"/>
              </a:ext>
            </a:extLst>
          </p:cNvPr>
          <p:cNvCxnSpPr>
            <a:cxnSpLocks/>
          </p:cNvCxnSpPr>
          <p:nvPr/>
        </p:nvCxnSpPr>
        <p:spPr>
          <a:xfrm flipH="1">
            <a:off x="774492" y="583733"/>
            <a:ext cx="1950664" cy="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иране 28">
            <a:extLst>
              <a:ext uri="{FF2B5EF4-FFF2-40B4-BE49-F238E27FC236}">
                <a16:creationId xmlns:a16="http://schemas.microsoft.com/office/drawing/2014/main" id="{99169C9F-BF5A-446F-8111-F8FBAD7E547C}"/>
              </a:ext>
            </a:extLst>
          </p:cNvPr>
          <p:cNvGrpSpPr/>
          <p:nvPr/>
        </p:nvGrpSpPr>
        <p:grpSpPr>
          <a:xfrm>
            <a:off x="765842" y="978981"/>
            <a:ext cx="2181252" cy="1750929"/>
            <a:chOff x="3982117" y="2607755"/>
            <a:chExt cx="2181252" cy="1750929"/>
          </a:xfrm>
        </p:grpSpPr>
        <p:cxnSp>
          <p:nvCxnSpPr>
            <p:cNvPr id="26" name="Право съединение 40">
              <a:extLst>
                <a:ext uri="{FF2B5EF4-FFF2-40B4-BE49-F238E27FC236}">
                  <a16:creationId xmlns:a16="http://schemas.microsoft.com/office/drawing/2014/main" id="{45804399-FB5A-401D-80F8-3B1167263A95}"/>
                </a:ext>
              </a:extLst>
            </p:cNvPr>
            <p:cNvCxnSpPr/>
            <p:nvPr/>
          </p:nvCxnSpPr>
          <p:spPr>
            <a:xfrm>
              <a:off x="3982117" y="2607755"/>
              <a:ext cx="2114296" cy="1343134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аво съединение 40">
              <a:extLst>
                <a:ext uri="{FF2B5EF4-FFF2-40B4-BE49-F238E27FC236}">
                  <a16:creationId xmlns:a16="http://schemas.microsoft.com/office/drawing/2014/main" id="{257CA0EB-5866-4027-9636-A87850D883A0}"/>
                </a:ext>
              </a:extLst>
            </p:cNvPr>
            <p:cNvCxnSpPr/>
            <p:nvPr/>
          </p:nvCxnSpPr>
          <p:spPr>
            <a:xfrm>
              <a:off x="4103958" y="2663991"/>
              <a:ext cx="2059411" cy="1694693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Право съединение 40">
              <a:extLst>
                <a:ext uri="{FF2B5EF4-FFF2-40B4-BE49-F238E27FC236}">
                  <a16:creationId xmlns:a16="http://schemas.microsoft.com/office/drawing/2014/main" id="{E303A26A-1BA0-4CEC-9D36-1EBD9878FB4F}"/>
                </a:ext>
              </a:extLst>
            </p:cNvPr>
            <p:cNvCxnSpPr/>
            <p:nvPr/>
          </p:nvCxnSpPr>
          <p:spPr>
            <a:xfrm>
              <a:off x="4063759" y="2649202"/>
              <a:ext cx="2099610" cy="861584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Групиране 4">
            <a:extLst>
              <a:ext uri="{FF2B5EF4-FFF2-40B4-BE49-F238E27FC236}">
                <a16:creationId xmlns:a16="http://schemas.microsoft.com/office/drawing/2014/main" id="{8CF9746F-AC4D-4437-AA2A-615D27DF0AE1}"/>
              </a:ext>
            </a:extLst>
          </p:cNvPr>
          <p:cNvGrpSpPr/>
          <p:nvPr/>
        </p:nvGrpSpPr>
        <p:grpSpPr>
          <a:xfrm>
            <a:off x="2891206" y="1865413"/>
            <a:ext cx="1137518" cy="871958"/>
            <a:chOff x="6107481" y="3494188"/>
            <a:chExt cx="1137518" cy="871958"/>
          </a:xfrm>
        </p:grpSpPr>
        <p:cxnSp>
          <p:nvCxnSpPr>
            <p:cNvPr id="19" name="Съединител &quot;права стрелка&quot; 41">
              <a:extLst>
                <a:ext uri="{FF2B5EF4-FFF2-40B4-BE49-F238E27FC236}">
                  <a16:creationId xmlns:a16="http://schemas.microsoft.com/office/drawing/2014/main" id="{AF471E4D-D307-43AC-88D1-AE0BBAB8F718}"/>
                </a:ext>
              </a:extLst>
            </p:cNvPr>
            <p:cNvCxnSpPr>
              <a:cxnSpLocks/>
            </p:cNvCxnSpPr>
            <p:nvPr/>
          </p:nvCxnSpPr>
          <p:spPr>
            <a:xfrm>
              <a:off x="6131985" y="3494188"/>
              <a:ext cx="1075029" cy="45670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Съединител &quot;права стрелка&quot; 41">
              <a:extLst>
                <a:ext uri="{FF2B5EF4-FFF2-40B4-BE49-F238E27FC236}">
                  <a16:creationId xmlns:a16="http://schemas.microsoft.com/office/drawing/2014/main" id="{F8F16056-9F85-46A1-8129-EA6A9F2E0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3369" y="3912641"/>
              <a:ext cx="1081630" cy="45350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Съединител &quot;права стрелка&quot; 41">
              <a:extLst>
                <a:ext uri="{FF2B5EF4-FFF2-40B4-BE49-F238E27FC236}">
                  <a16:creationId xmlns:a16="http://schemas.microsoft.com/office/drawing/2014/main" id="{5A0B03E1-63C4-46E0-9BAB-22BC5DE89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7481" y="3938464"/>
              <a:ext cx="1057443" cy="2484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8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Тема н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По избор</PresentationFormat>
  <Paragraphs>0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на Office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Джан Е. Молла</dc:creator>
  <cp:lastModifiedBy>Джан Е. Молла</cp:lastModifiedBy>
  <cp:revision>1</cp:revision>
  <dcterms:created xsi:type="dcterms:W3CDTF">2022-01-17T14:49:55Z</dcterms:created>
  <dcterms:modified xsi:type="dcterms:W3CDTF">2022-03-09T20:44:18Z</dcterms:modified>
</cp:coreProperties>
</file>