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87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965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839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440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35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50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2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315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21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62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F1D9-68A0-4ACE-BEE3-D639A2974502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2A75-DF98-4FB6-8A97-EBE6C0687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09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259EC68A-61C8-4EFF-BDB5-1865AF36D1EA}"/>
              </a:ext>
            </a:extLst>
          </p:cNvPr>
          <p:cNvGrpSpPr/>
          <p:nvPr/>
        </p:nvGrpSpPr>
        <p:grpSpPr>
          <a:xfrm>
            <a:off x="74121" y="-117346"/>
            <a:ext cx="6406055" cy="3601817"/>
            <a:chOff x="5640375" y="844899"/>
            <a:chExt cx="4608809" cy="2197357"/>
          </a:xfrm>
        </p:grpSpPr>
        <p:pic>
          <p:nvPicPr>
            <p:cNvPr id="3" name="Картина 2">
              <a:extLst>
                <a:ext uri="{FF2B5EF4-FFF2-40B4-BE49-F238E27FC236}">
                  <a16:creationId xmlns:a16="http://schemas.microsoft.com/office/drawing/2014/main" id="{8182FE07-F0DB-4CBB-BBB0-D44C2940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32683" y="844899"/>
              <a:ext cx="2416501" cy="2197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CCDDEE81-1143-4B87-9F34-E2E6BE620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0375" y="2417626"/>
              <a:ext cx="3084748" cy="394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  <a:cs typeface="Arial" charset="0"/>
                </a:rPr>
                <a:t>	</a:t>
              </a:r>
              <a:r>
                <a:rPr lang="bg-BG" dirty="0">
                  <a:latin typeface="Century Gothic" panose="020B0502020202020204" pitchFamily="34" charset="0"/>
                  <a:cs typeface="Arial" charset="0"/>
                </a:rPr>
                <a:t>10-15 см</a:t>
              </a:r>
              <a:endParaRPr lang="en-US" dirty="0">
                <a:latin typeface="Century Gothic" panose="020B0502020202020204" pitchFamily="34" charset="0"/>
                <a:cs typeface="Arial" charset="0"/>
              </a:endParaRPr>
            </a:p>
            <a:p>
              <a:r>
                <a:rPr lang="bg-BG" dirty="0">
                  <a:latin typeface="Century Gothic" panose="020B0502020202020204" pitchFamily="34" charset="0"/>
                  <a:cs typeface="Arial" charset="0"/>
                </a:rPr>
                <a:t>Разстояние на най-близко виждане</a:t>
              </a:r>
              <a:endParaRPr lang="en-US" dirty="0">
                <a:latin typeface="Century Gothic" panose="020B0502020202020204" pitchFamily="34" charset="0"/>
                <a:cs typeface="Arial" charset="0"/>
              </a:endParaRPr>
            </a:p>
          </p:txBody>
        </p:sp>
        <p:pic>
          <p:nvPicPr>
            <p:cNvPr id="5" name="Picture 20">
              <a:extLst>
                <a:ext uri="{FF2B5EF4-FFF2-40B4-BE49-F238E27FC236}">
                  <a16:creationId xmlns:a16="http://schemas.microsoft.com/office/drawing/2014/main" id="{13DF5557-E6D1-4D5D-A4EB-1400316A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53637" y="1426039"/>
              <a:ext cx="468312" cy="114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15">
              <a:extLst>
                <a:ext uri="{FF2B5EF4-FFF2-40B4-BE49-F238E27FC236}">
                  <a16:creationId xmlns:a16="http://schemas.microsoft.com/office/drawing/2014/main" id="{4EC31BDB-909E-4BF0-85AE-3166FFAB5C3E}"/>
                </a:ext>
              </a:extLst>
            </p:cNvPr>
            <p:cNvCxnSpPr/>
            <p:nvPr/>
          </p:nvCxnSpPr>
          <p:spPr>
            <a:xfrm>
              <a:off x="6245590" y="1666279"/>
              <a:ext cx="21971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22">
              <a:extLst>
                <a:ext uri="{FF2B5EF4-FFF2-40B4-BE49-F238E27FC236}">
                  <a16:creationId xmlns:a16="http://schemas.microsoft.com/office/drawing/2014/main" id="{6C46D9AD-981B-48DF-A97A-7B4C660F891F}"/>
                </a:ext>
              </a:extLst>
            </p:cNvPr>
            <p:cNvCxnSpPr/>
            <p:nvPr/>
          </p:nvCxnSpPr>
          <p:spPr>
            <a:xfrm>
              <a:off x="6245590" y="2257639"/>
              <a:ext cx="21971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542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7</Words>
  <Application>Microsoft Office PowerPoint</Application>
  <PresentationFormat>По избор</PresentationFormat>
  <Paragraphs>2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1</cp:revision>
  <dcterms:created xsi:type="dcterms:W3CDTF">2022-03-02T11:46:15Z</dcterms:created>
  <dcterms:modified xsi:type="dcterms:W3CDTF">2022-03-02T12:22:59Z</dcterms:modified>
</cp:coreProperties>
</file>