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9B0B8C-D3F6-475F-B404-0A2001B4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620C2F6-4CFC-4625-8B5B-91C6EE7D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C18D599-211F-4466-A2C8-E24131DE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C2D542D-8D7A-49B0-8353-D433D5BE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322A94C-00FE-4E37-9695-F8768482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8F5485-D668-475C-97AA-E2B8220B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D63646EB-61E8-4DA2-B6EC-0357D369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BFB22E5-153E-4536-A922-8DCAD02A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111D6CE-0264-4535-96E5-D1EFAEA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7D3B78-AD85-431A-B413-89B02D12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11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BECF62C-BEA6-4F8C-A79B-9BEFEB8DA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A8E7EB3-61DF-43F5-8B48-274319A7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092667B-A18E-4D02-9709-986612B2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91661A2-73A6-4CC5-BE3B-2C3ED438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A76BC8E-3D2B-47F4-874A-BF13A3C3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02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EAEEC4-6AC9-4007-A28C-336605B2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9E71649-FAF2-430A-A090-951B74C4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2F4D214-650C-44B6-A84C-D413DB9C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E9F2554-F73F-4A74-8684-EAA3A02F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5E160F0-1E56-4FC6-804F-FBA238CD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2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EC59CF-1F90-4350-8582-0E16BC88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16375C1-C7FA-4A6F-A9F1-A29D812C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BD843CF-3D54-42B9-AC74-E7E45DC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D026803-BFB0-46DD-92D1-3621F71A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F7496AC-1FBD-4934-A456-A64BF053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482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E8A899-453B-45DD-8B6F-04FDFF84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2B7018-426D-4FB7-AA42-2B111663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99A4068-316B-49C9-9323-E61EBACB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DF31097-4567-4C1F-B222-04B349D1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B1B9786-3E5F-4A16-959E-DF0AEEA0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57A269F-16AA-4593-BD8B-263FC027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19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73CB78-9813-4BB4-A68F-0F36ED6C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E7CD464-7997-490F-B481-A56A8363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2CFF8CF-3B36-45A5-98A5-D522FA28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DB147A8-8697-4729-A770-FFFAB449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4668762-2A6C-4702-BCB8-1E2333F83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2E9D92D-C357-46F3-9BF9-AC8DC4A2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9358E6E-ED5A-4D44-B9C2-44ADF45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3BE1D4E-D7C1-4842-971D-96C1064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74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6123A5-A8F0-4BD1-B32F-E8086604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BEAFEE4-025B-480B-8738-F012B9C7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5011F4EC-0753-49A3-991E-A386FDC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D96082D4-F537-497C-87C6-EFB7F3C2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85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11195AEA-E4F6-4FE6-AFDA-777B914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7B345DAB-DFAD-4B20-9C17-F3A2E72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9BF85F9-92FD-4422-8FE6-FC187AC6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2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F5140C-D919-467D-A9FE-D97CC2E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A325AE8-C544-4D5C-BFC6-6A0F8D3F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699203B-66DF-49B8-A2C1-DE364C9C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7C04613-9552-4348-9526-CDBC6E4C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6717BBB-018F-42C4-84F5-ACD732E5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4218613-790B-486E-9AA1-2DC5091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27C347-2414-43C2-8A42-8DC92F86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3053BB9-E142-4648-A800-D8542E0B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5D0190A-E009-4030-8101-8D6E89FE6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FA437E5-7AAD-4FB6-8C14-4D3DD371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21852D5-695A-4A6D-8384-D3BD96E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8AC0408-0353-40AD-9DE6-B151C719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68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CF47638-0EB3-4712-BC85-9D18BBF4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CCD35A-B828-4A86-BE5A-817D4FAA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95C0A3A-C69F-4646-8758-6F25C685B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0143-2F42-40C3-8D81-230AD4022BB9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1207446-29DF-4E44-AF6E-4385CBD76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D9A6BBC-8884-4F3E-AD35-AFC4EE1D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1D51-D6D0-444C-84E6-835612B68B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78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F7BDBC7E-270D-4811-BB07-2EF78A59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21" y="870449"/>
            <a:ext cx="5516993" cy="5351675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DFD50B73-B6FA-4676-8BB5-29B7555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016" y="3651626"/>
            <a:ext cx="1763944" cy="79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Сляпо петно</a:t>
            </a:r>
          </a:p>
        </p:txBody>
      </p:sp>
      <p:sp>
        <p:nvSpPr>
          <p:cNvPr id="5" name="TextBox 41">
            <a:extLst>
              <a:ext uri="{FF2B5EF4-FFF2-40B4-BE49-F238E27FC236}">
                <a16:creationId xmlns:a16="http://schemas.microsoft.com/office/drawing/2014/main" id="{1CBF4E19-759A-4995-B1C0-A4CE8781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016" y="2777299"/>
            <a:ext cx="24941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Централна ямичка</a:t>
            </a:r>
          </a:p>
        </p:txBody>
      </p:sp>
      <p:sp>
        <p:nvSpPr>
          <p:cNvPr id="6" name="TextBox 42">
            <a:extLst>
              <a:ext uri="{FF2B5EF4-FFF2-40B4-BE49-F238E27FC236}">
                <a16:creationId xmlns:a16="http://schemas.microsoft.com/office/drawing/2014/main" id="{4BF558BC-E210-467A-95A2-B71502024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377" y="2190072"/>
            <a:ext cx="1763944" cy="4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Ретина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E5E57110-AF73-4257-A97E-EE59E232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1354" y="1774254"/>
            <a:ext cx="1928063" cy="4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Склера</a:t>
            </a: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92AE2386-5CC1-450D-8C29-6E1AF1AF99F9}"/>
              </a:ext>
            </a:extLst>
          </p:cNvPr>
          <p:cNvSpPr txBox="1"/>
          <p:nvPr/>
        </p:nvSpPr>
        <p:spPr>
          <a:xfrm>
            <a:off x="2722500" y="1274784"/>
            <a:ext cx="1802812" cy="79095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Очен мускул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EBB21703-3812-4540-84B6-2A1068D0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361" y="1946725"/>
            <a:ext cx="1817936" cy="4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Роговица</a:t>
            </a:r>
          </a:p>
        </p:txBody>
      </p:sp>
      <p:sp>
        <p:nvSpPr>
          <p:cNvPr id="10" name="TextBox 48">
            <a:extLst>
              <a:ext uri="{FF2B5EF4-FFF2-40B4-BE49-F238E27FC236}">
                <a16:creationId xmlns:a16="http://schemas.microsoft.com/office/drawing/2014/main" id="{E6B5A01C-C5C1-4291-97DF-3B2F732A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9" y="2678433"/>
            <a:ext cx="1126782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Ирис </a:t>
            </a:r>
          </a:p>
        </p:txBody>
      </p:sp>
      <p:sp>
        <p:nvSpPr>
          <p:cNvPr id="11" name="TextBox 49">
            <a:extLst>
              <a:ext uri="{FF2B5EF4-FFF2-40B4-BE49-F238E27FC236}">
                <a16:creationId xmlns:a16="http://schemas.microsoft.com/office/drawing/2014/main" id="{D7DBCA6B-3A92-40F9-A436-AA451EC5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409" y="3055490"/>
            <a:ext cx="1495321" cy="4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Зеница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D4A22E70-681E-4CFC-ABFD-92B56550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634" y="4082376"/>
            <a:ext cx="28312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Предна очна камера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43791838-35B4-492B-A6EA-43045EE1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557" y="4947454"/>
            <a:ext cx="1552923" cy="79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charset="0"/>
              </a:rPr>
              <a:t>Очна леща</a:t>
            </a:r>
          </a:p>
        </p:txBody>
      </p:sp>
      <p:cxnSp>
        <p:nvCxnSpPr>
          <p:cNvPr id="14" name="Straight Arrow Connector 31">
            <a:extLst>
              <a:ext uri="{FF2B5EF4-FFF2-40B4-BE49-F238E27FC236}">
                <a16:creationId xmlns:a16="http://schemas.microsoft.com/office/drawing/2014/main" id="{640E47B5-DCEE-4662-889C-EBFACDA2151C}"/>
              </a:ext>
            </a:extLst>
          </p:cNvPr>
          <p:cNvCxnSpPr/>
          <p:nvPr/>
        </p:nvCxnSpPr>
        <p:spPr>
          <a:xfrm>
            <a:off x="3577980" y="2930533"/>
            <a:ext cx="1226846" cy="370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3">
            <a:extLst>
              <a:ext uri="{FF2B5EF4-FFF2-40B4-BE49-F238E27FC236}">
                <a16:creationId xmlns:a16="http://schemas.microsoft.com/office/drawing/2014/main" id="{B155EF2D-1E35-4FE7-B1AC-45932CB3B080}"/>
              </a:ext>
            </a:extLst>
          </p:cNvPr>
          <p:cNvCxnSpPr>
            <a:cxnSpLocks/>
          </p:cNvCxnSpPr>
          <p:nvPr/>
        </p:nvCxnSpPr>
        <p:spPr>
          <a:xfrm flipV="1">
            <a:off x="3444970" y="4032317"/>
            <a:ext cx="1571767" cy="10411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5">
            <a:extLst>
              <a:ext uri="{FF2B5EF4-FFF2-40B4-BE49-F238E27FC236}">
                <a16:creationId xmlns:a16="http://schemas.microsoft.com/office/drawing/2014/main" id="{D5263142-2E11-4E69-BA48-3637B4AB0E10}"/>
              </a:ext>
            </a:extLst>
          </p:cNvPr>
          <p:cNvCxnSpPr>
            <a:cxnSpLocks/>
          </p:cNvCxnSpPr>
          <p:nvPr/>
        </p:nvCxnSpPr>
        <p:spPr>
          <a:xfrm flipV="1">
            <a:off x="3719439" y="4022406"/>
            <a:ext cx="828568" cy="2221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9">
            <a:extLst>
              <a:ext uri="{FF2B5EF4-FFF2-40B4-BE49-F238E27FC236}">
                <a16:creationId xmlns:a16="http://schemas.microsoft.com/office/drawing/2014/main" id="{A19CD10E-4F58-418D-9426-86B0FF596A01}"/>
              </a:ext>
            </a:extLst>
          </p:cNvPr>
          <p:cNvCxnSpPr/>
          <p:nvPr/>
        </p:nvCxnSpPr>
        <p:spPr>
          <a:xfrm>
            <a:off x="2798913" y="3301173"/>
            <a:ext cx="1858903" cy="42447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4">
            <a:extLst>
              <a:ext uri="{FF2B5EF4-FFF2-40B4-BE49-F238E27FC236}">
                <a16:creationId xmlns:a16="http://schemas.microsoft.com/office/drawing/2014/main" id="{F35D18C7-34A7-4418-A060-CEBA105BDFC4}"/>
              </a:ext>
            </a:extLst>
          </p:cNvPr>
          <p:cNvCxnSpPr/>
          <p:nvPr/>
        </p:nvCxnSpPr>
        <p:spPr>
          <a:xfrm flipH="1">
            <a:off x="7034109" y="2437903"/>
            <a:ext cx="1388000" cy="6505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5">
            <a:extLst>
              <a:ext uri="{FF2B5EF4-FFF2-40B4-BE49-F238E27FC236}">
                <a16:creationId xmlns:a16="http://schemas.microsoft.com/office/drawing/2014/main" id="{E0FCC410-9EF8-4133-A802-CDAAE1C73252}"/>
              </a:ext>
            </a:extLst>
          </p:cNvPr>
          <p:cNvCxnSpPr/>
          <p:nvPr/>
        </p:nvCxnSpPr>
        <p:spPr>
          <a:xfrm flipH="1">
            <a:off x="6224293" y="2035759"/>
            <a:ext cx="1646522" cy="5427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>
            <a:extLst>
              <a:ext uri="{FF2B5EF4-FFF2-40B4-BE49-F238E27FC236}">
                <a16:creationId xmlns:a16="http://schemas.microsoft.com/office/drawing/2014/main" id="{E7717CD3-F67F-45A2-B612-737F6BDCE8DA}"/>
              </a:ext>
            </a:extLst>
          </p:cNvPr>
          <p:cNvCxnSpPr/>
          <p:nvPr/>
        </p:nvCxnSpPr>
        <p:spPr>
          <a:xfrm flipH="1">
            <a:off x="7299019" y="3850769"/>
            <a:ext cx="1192483" cy="3580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4">
            <a:extLst>
              <a:ext uri="{FF2B5EF4-FFF2-40B4-BE49-F238E27FC236}">
                <a16:creationId xmlns:a16="http://schemas.microsoft.com/office/drawing/2014/main" id="{335E29E7-BC87-45A4-A0D6-AD57272EE900}"/>
              </a:ext>
            </a:extLst>
          </p:cNvPr>
          <p:cNvCxnSpPr/>
          <p:nvPr/>
        </p:nvCxnSpPr>
        <p:spPr>
          <a:xfrm>
            <a:off x="4240322" y="1577839"/>
            <a:ext cx="1645836" cy="6868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5">
            <a:extLst>
              <a:ext uri="{FF2B5EF4-FFF2-40B4-BE49-F238E27FC236}">
                <a16:creationId xmlns:a16="http://schemas.microsoft.com/office/drawing/2014/main" id="{33D65D1A-01C7-4B81-AFEF-7F3453B9BEAD}"/>
              </a:ext>
            </a:extLst>
          </p:cNvPr>
          <p:cNvCxnSpPr/>
          <p:nvPr/>
        </p:nvCxnSpPr>
        <p:spPr>
          <a:xfrm flipH="1">
            <a:off x="7380773" y="3035911"/>
            <a:ext cx="1110727" cy="8148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A3A7C445-94F2-42DE-9580-937C7346228B}"/>
              </a:ext>
            </a:extLst>
          </p:cNvPr>
          <p:cNvCxnSpPr>
            <a:cxnSpLocks/>
          </p:cNvCxnSpPr>
          <p:nvPr/>
        </p:nvCxnSpPr>
        <p:spPr>
          <a:xfrm>
            <a:off x="3213078" y="2231484"/>
            <a:ext cx="1495260" cy="7406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Широк екран</PresentationFormat>
  <Paragraphs>10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2022-03-02T11:54:17Z</dcterms:created>
  <dcterms:modified xsi:type="dcterms:W3CDTF">2022-03-02T12:22:00Z</dcterms:modified>
</cp:coreProperties>
</file>