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4801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жан Е. Молла" userId="91809949-5787-4436-ac26-c69eb4bea905" providerId="ADAL" clId="{3E5E6370-DEA9-4324-A4E5-5A1FD86061C5}"/>
    <pc:docChg chg="addSld modSld">
      <pc:chgData name="Джан Е. Молла" userId="91809949-5787-4436-ac26-c69eb4bea905" providerId="ADAL" clId="{3E5E6370-DEA9-4324-A4E5-5A1FD86061C5}" dt="2022-03-02T19:20:29.796" v="4" actId="22"/>
      <pc:docMkLst>
        <pc:docMk/>
      </pc:docMkLst>
      <pc:sldChg chg="modSp mod">
        <pc:chgData name="Джан Е. Молла" userId="91809949-5787-4436-ac26-c69eb4bea905" providerId="ADAL" clId="{3E5E6370-DEA9-4324-A4E5-5A1FD86061C5}" dt="2022-03-02T12:27:28.926" v="2" actId="14100"/>
        <pc:sldMkLst>
          <pc:docMk/>
          <pc:sldMk cId="986392720" sldId="257"/>
        </pc:sldMkLst>
        <pc:grpChg chg="mod">
          <ac:chgData name="Джан Е. Молла" userId="91809949-5787-4436-ac26-c69eb4bea905" providerId="ADAL" clId="{3E5E6370-DEA9-4324-A4E5-5A1FD86061C5}" dt="2022-03-02T12:27:24.973" v="1" actId="14100"/>
          <ac:grpSpMkLst>
            <pc:docMk/>
            <pc:sldMk cId="986392720" sldId="257"/>
            <ac:grpSpMk id="2" creationId="{E49B1D42-C8EE-471E-B615-BF3230E091E4}"/>
          </ac:grpSpMkLst>
        </pc:grpChg>
        <pc:picChg chg="mod">
          <ac:chgData name="Джан Е. Молла" userId="91809949-5787-4436-ac26-c69eb4bea905" providerId="ADAL" clId="{3E5E6370-DEA9-4324-A4E5-5A1FD86061C5}" dt="2022-03-02T12:27:28.926" v="2" actId="14100"/>
          <ac:picMkLst>
            <pc:docMk/>
            <pc:sldMk cId="986392720" sldId="257"/>
            <ac:picMk id="5" creationId="{C7A3E545-52B9-428B-978D-C1C064D7FDCA}"/>
          </ac:picMkLst>
        </pc:picChg>
      </pc:sldChg>
      <pc:sldChg chg="addSp new mod">
        <pc:chgData name="Джан Е. Молла" userId="91809949-5787-4436-ac26-c69eb4bea905" providerId="ADAL" clId="{3E5E6370-DEA9-4324-A4E5-5A1FD86061C5}" dt="2022-03-02T19:20:29.796" v="4" actId="22"/>
        <pc:sldMkLst>
          <pc:docMk/>
          <pc:sldMk cId="3792563731" sldId="258"/>
        </pc:sldMkLst>
        <pc:picChg chg="add">
          <ac:chgData name="Джан Е. Молла" userId="91809949-5787-4436-ac26-c69eb4bea905" providerId="ADAL" clId="{3E5E6370-DEA9-4324-A4E5-5A1FD86061C5}" dt="2022-03-02T19:20:29.796" v="4" actId="22"/>
          <ac:picMkLst>
            <pc:docMk/>
            <pc:sldMk cId="3792563731" sldId="258"/>
            <ac:picMk id="3" creationId="{32B59D7F-258A-4F24-94AA-B162F969FF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67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86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755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075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95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561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85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046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695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2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2C957-CB7F-4A3D-A90B-7C35BD33347A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0132-5D7F-4594-BED3-175EEDC0A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15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E49B1D42-C8EE-471E-B615-BF3230E091E4}"/>
              </a:ext>
            </a:extLst>
          </p:cNvPr>
          <p:cNvGrpSpPr/>
          <p:nvPr/>
        </p:nvGrpSpPr>
        <p:grpSpPr>
          <a:xfrm>
            <a:off x="-299545" y="-341586"/>
            <a:ext cx="6842235" cy="3831677"/>
            <a:chOff x="4948498" y="2819101"/>
            <a:chExt cx="5436915" cy="2479130"/>
          </a:xfrm>
        </p:grpSpPr>
        <p:pic>
          <p:nvPicPr>
            <p:cNvPr id="3" name="Картина 1">
              <a:extLst>
                <a:ext uri="{FF2B5EF4-FFF2-40B4-BE49-F238E27FC236}">
                  <a16:creationId xmlns:a16="http://schemas.microsoft.com/office/drawing/2014/main" id="{FC5B97B4-FCB4-4B9A-A048-7217207CD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59038" y="2819101"/>
              <a:ext cx="2726375" cy="2479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23">
              <a:extLst>
                <a:ext uri="{FF2B5EF4-FFF2-40B4-BE49-F238E27FC236}">
                  <a16:creationId xmlns:a16="http://schemas.microsoft.com/office/drawing/2014/main" id="{98A9E08B-A44F-409C-A4D9-DD3DEF13A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498" y="4345582"/>
              <a:ext cx="3788004" cy="58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  <a:latin typeface="Franklin Gothic Medium Cond" pitchFamily="34" charset="0"/>
                  <a:cs typeface="Arial" charset="0"/>
                </a:defRPr>
              </a:lvl1pPr>
            </a:lstStyle>
            <a:p>
              <a:r>
                <a:rPr lang="bg-BG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25 см</a:t>
              </a:r>
            </a:p>
            <a:p>
              <a:r>
                <a:rPr lang="bg-BG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Разстояние на най-ясно виждане</a:t>
              </a:r>
            </a:p>
            <a:p>
              <a:endParaRPr lang="en-US" sz="16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5" name="Picture 17">
              <a:extLst>
                <a:ext uri="{FF2B5EF4-FFF2-40B4-BE49-F238E27FC236}">
                  <a16:creationId xmlns:a16="http://schemas.microsoft.com/office/drawing/2014/main" id="{C7A3E545-52B9-428B-978D-C1C064D7F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08717" y="3380721"/>
              <a:ext cx="399557" cy="1116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19">
              <a:extLst>
                <a:ext uri="{FF2B5EF4-FFF2-40B4-BE49-F238E27FC236}">
                  <a16:creationId xmlns:a16="http://schemas.microsoft.com/office/drawing/2014/main" id="{550FCA97-BF73-4695-B911-8AE3DAA9C0C0}"/>
                </a:ext>
              </a:extLst>
            </p:cNvPr>
            <p:cNvCxnSpPr>
              <a:cxnSpLocks/>
            </p:cNvCxnSpPr>
            <p:nvPr/>
          </p:nvCxnSpPr>
          <p:spPr>
            <a:xfrm>
              <a:off x="6286139" y="3691662"/>
              <a:ext cx="213601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21">
              <a:extLst>
                <a:ext uri="{FF2B5EF4-FFF2-40B4-BE49-F238E27FC236}">
                  <a16:creationId xmlns:a16="http://schemas.microsoft.com/office/drawing/2014/main" id="{D6DE16AD-FE0E-42A6-953F-52B20BF66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86139" y="4317341"/>
              <a:ext cx="213601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3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32B59D7F-258A-4F24-94AA-B162F969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" y="0"/>
            <a:ext cx="6400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63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Тема н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</Words>
  <Application>Microsoft Office PowerPoint</Application>
  <PresentationFormat>По избор</PresentationFormat>
  <Paragraphs>2</Paragraphs>
  <Slides>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Тема на Office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Джан Е. Молла</dc:creator>
  <cp:lastModifiedBy>Джан Е. Молла</cp:lastModifiedBy>
  <cp:revision>1</cp:revision>
  <dcterms:created xsi:type="dcterms:W3CDTF">2022-03-02T12:23:08Z</dcterms:created>
  <dcterms:modified xsi:type="dcterms:W3CDTF">2022-03-02T19:20:36Z</dcterms:modified>
</cp:coreProperties>
</file>