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E9A58-9687-4128-90BF-063AB2FDF35F}" v="13" dt="2022-03-16T21:26:02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жан Е. Молла" userId="91809949-5787-4436-ac26-c69eb4bea905" providerId="ADAL" clId="{5E4E9A58-9687-4128-90BF-063AB2FDF35F}"/>
    <pc:docChg chg="delSld modSld">
      <pc:chgData name="Джан Е. Молла" userId="91809949-5787-4436-ac26-c69eb4bea905" providerId="ADAL" clId="{5E4E9A58-9687-4128-90BF-063AB2FDF35F}" dt="2022-03-16T21:26:40.779" v="15" actId="2696"/>
      <pc:docMkLst>
        <pc:docMk/>
      </pc:docMkLst>
      <pc:sldChg chg="del">
        <pc:chgData name="Джан Е. Молла" userId="91809949-5787-4436-ac26-c69eb4bea905" providerId="ADAL" clId="{5E4E9A58-9687-4128-90BF-063AB2FDF35F}" dt="2022-03-16T21:24:37.780" v="1" actId="2696"/>
        <pc:sldMkLst>
          <pc:docMk/>
          <pc:sldMk cId="1126572753" sldId="256"/>
        </pc:sldMkLst>
      </pc:sldChg>
      <pc:sldChg chg="del modAnim">
        <pc:chgData name="Джан Е. Молла" userId="91809949-5787-4436-ac26-c69eb4bea905" providerId="ADAL" clId="{5E4E9A58-9687-4128-90BF-063AB2FDF35F}" dt="2022-03-16T21:26:40.779" v="15" actId="2696"/>
        <pc:sldMkLst>
          <pc:docMk/>
          <pc:sldMk cId="3808498111" sldId="260"/>
        </pc:sldMkLst>
      </pc:sldChg>
      <pc:sldChg chg="modAnim">
        <pc:chgData name="Джан Е. Молла" userId="91809949-5787-4436-ac26-c69eb4bea905" providerId="ADAL" clId="{5E4E9A58-9687-4128-90BF-063AB2FDF35F}" dt="2022-03-16T21:26:02.409" v="14"/>
        <pc:sldMkLst>
          <pc:docMk/>
          <pc:sldMk cId="3158166590" sldId="261"/>
        </pc:sldMkLst>
      </pc:sldChg>
      <pc:sldChg chg="del">
        <pc:chgData name="Джан Е. Молла" userId="91809949-5787-4436-ac26-c69eb4bea905" providerId="ADAL" clId="{5E4E9A58-9687-4128-90BF-063AB2FDF35F}" dt="2022-03-16T21:24:29.192" v="0" actId="2696"/>
        <pc:sldMkLst>
          <pc:docMk/>
          <pc:sldMk cId="210128520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7E5CF9-D6D4-4095-A142-1446021F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9262E66-8E84-4D0D-B6B2-813C556E1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B05A4EC-6580-455F-BDEA-60F85C32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8409100-9A28-4B73-B498-EAF78B7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6770CA2-8F14-4175-9762-DC8D3D5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7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EE2B32-4B16-413A-8764-13733710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393ECDB-BE1A-4063-AA15-3E6F8AB92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5FC8281-D47D-4F67-8999-80AA2120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6A51254-E560-459B-AD5D-64BBB368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EA84318-27E1-45D2-ABAB-3A3F9B0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6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72CDCE7-F1FB-470B-8136-1C1338415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FB88C29-129E-4CF7-AC5B-D392B90A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4C2A5D-988E-4A90-B691-2F8E7BF5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05C6E03-BB2C-408F-96A1-427085F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CFED0BE-3597-41E7-86B4-BC87D38B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46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A72D9B-38F4-45AB-8CA4-8EB22BEA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37CA6B-A88E-474A-B8D0-70FE7157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AA7BA7F-3CB8-458F-AB9C-A84CFE10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2AEF44-D20F-4994-A17C-805473D8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5686532-DB6A-4AA9-B2B3-A910954C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85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E6FF07-3BB9-4BEF-820A-E6931E15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018C9AF-BDE0-4905-AA21-C54AA9F5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6FBF64-2193-4CB6-8518-0601089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756A40E-53FC-4240-B536-6E510EEB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8BBC46C-E7B3-46FD-8B31-99415F8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68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55628D-7CF0-4FF8-B5BA-DDB8AB90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28E156-A099-49D6-92FC-7A735CA5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D820732-A315-4B8A-A1F4-63CCFB88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371BD64-102A-4983-9C05-7150608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3B9CBA5-6F65-46D9-ABDC-7074C3ED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44FD6D0-9D40-48FF-990A-DC00B3F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0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AF6B5B-73A9-419A-8153-016DF4C7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7AC2925-BD87-41CF-BCCF-0ECE8EDA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34DEA5F-81A4-469B-A24D-8C5D343B9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2F2C0D7-C866-4F1F-8300-C87FB088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693D046-ED2C-47D3-930C-FE6363B16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A505381-5560-416F-A2D4-36D3987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20B141B3-FA51-42E8-A4F1-3B07275F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95393E0-2068-43AA-A3A5-39EE7809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0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435D98-96CB-4F8B-BC89-C0CB078E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C24BE1F-8E1F-4B5B-AB2F-DF358674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8BD3C62-7E7B-4A02-A3E4-376D3B48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F3E4682-EC83-4902-9714-A126393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7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B5680645-DC2F-4214-95C1-96819FCE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15C003E0-8C4B-4485-AE9F-E177FDB2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3A9815E-798B-4008-BAB7-6EAFE4EE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23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4BCEFF-3690-4065-AB07-A746A3D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1BDF4D-2ADB-494F-895A-6B224F71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8DA4660-F2F9-428E-8F44-3C99934BD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DE81077-D17F-45D9-8551-46B887CF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38650C6-D591-4C56-9C15-828DB750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4038BAA-1D6F-4C31-9E21-FD5ADFF3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76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A586BD-A8C4-473E-9737-93F800C7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358BBC1D-154C-4ED6-A2F2-5A02B261A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C4441DA-3854-416C-BA52-3EB79158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401911C-89F8-4C2A-A990-A9647095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D7CFB40-B573-41BF-A593-32CCB80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80A2B93-DAE9-44E9-B0D6-02A5B8E4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0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F946886-3386-4139-8EB1-FB28B74E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7C6BA8-C324-477A-935D-43C1E8F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4557A48-063D-4117-AAEE-0127B4CE5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C9AF-819C-4571-BC28-30778BF9ED27}" type="datetimeFigureOut">
              <a:rPr lang="bg-BG" smtClean="0"/>
              <a:t>16.3.2022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4040AC-4582-49CC-B5D2-42ADA7E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5FC098-FCFF-4B9E-A870-50431EE20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21C0-0F04-44D9-8C03-A82AC0C0EB5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89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Цилиндрична 2">
            <a:extLst>
              <a:ext uri="{FF2B5EF4-FFF2-40B4-BE49-F238E27FC236}">
                <a16:creationId xmlns:a16="http://schemas.microsoft.com/office/drawing/2014/main" id="{B366F97F-6CAE-46BD-821B-222B2444C0D0}"/>
              </a:ext>
            </a:extLst>
          </p:cNvPr>
          <p:cNvSpPr/>
          <p:nvPr/>
        </p:nvSpPr>
        <p:spPr>
          <a:xfrm rot="6907390">
            <a:off x="2747249" y="1558946"/>
            <a:ext cx="430157" cy="146667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48831C2E-7B83-40E9-994D-5DB731B5D6CC}"/>
              </a:ext>
            </a:extLst>
          </p:cNvPr>
          <p:cNvSpPr/>
          <p:nvPr/>
        </p:nvSpPr>
        <p:spPr>
          <a:xfrm rot="21052347">
            <a:off x="3901705" y="2513216"/>
            <a:ext cx="3913240" cy="2033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104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Цилиндрична 2">
            <a:extLst>
              <a:ext uri="{FF2B5EF4-FFF2-40B4-BE49-F238E27FC236}">
                <a16:creationId xmlns:a16="http://schemas.microsoft.com/office/drawing/2014/main" id="{B366F97F-6CAE-46BD-821B-222B2444C0D0}"/>
              </a:ext>
            </a:extLst>
          </p:cNvPr>
          <p:cNvSpPr/>
          <p:nvPr/>
        </p:nvSpPr>
        <p:spPr>
          <a:xfrm rot="6907390">
            <a:off x="2747249" y="1558946"/>
            <a:ext cx="430157" cy="146667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48831C2E-7B83-40E9-994D-5DB731B5D6CC}"/>
              </a:ext>
            </a:extLst>
          </p:cNvPr>
          <p:cNvSpPr/>
          <p:nvPr/>
        </p:nvSpPr>
        <p:spPr>
          <a:xfrm rot="21052347">
            <a:off x="3901705" y="2513216"/>
            <a:ext cx="3913240" cy="2033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" name="Съединител &quot;права стрелка&quot; 4">
            <a:extLst>
              <a:ext uri="{FF2B5EF4-FFF2-40B4-BE49-F238E27FC236}">
                <a16:creationId xmlns:a16="http://schemas.microsoft.com/office/drawing/2014/main" id="{4C6139B3-4658-48C5-A557-E016A091813C}"/>
              </a:ext>
            </a:extLst>
          </p:cNvPr>
          <p:cNvCxnSpPr>
            <a:cxnSpLocks/>
          </p:cNvCxnSpPr>
          <p:nvPr/>
        </p:nvCxnSpPr>
        <p:spPr>
          <a:xfrm>
            <a:off x="3765158" y="2704260"/>
            <a:ext cx="1748442" cy="82591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5">
            <a:extLst>
              <a:ext uri="{FF2B5EF4-FFF2-40B4-BE49-F238E27FC236}">
                <a16:creationId xmlns:a16="http://schemas.microsoft.com/office/drawing/2014/main" id="{325B8DF2-E024-4F86-87FD-C2083B6E4086}"/>
              </a:ext>
            </a:extLst>
          </p:cNvPr>
          <p:cNvCxnSpPr>
            <a:cxnSpLocks/>
          </p:cNvCxnSpPr>
          <p:nvPr/>
        </p:nvCxnSpPr>
        <p:spPr>
          <a:xfrm flipV="1">
            <a:off x="5608706" y="2215708"/>
            <a:ext cx="1283707" cy="1314462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 rot="20417665"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9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 rot="18822810"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34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 rot="17103116"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 rot="15343758"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7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 rot="11883466"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1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DDA75FC-5E2B-4C83-B195-955B184AA2ED}"/>
              </a:ext>
            </a:extLst>
          </p:cNvPr>
          <p:cNvGrpSpPr/>
          <p:nvPr/>
        </p:nvGrpSpPr>
        <p:grpSpPr>
          <a:xfrm>
            <a:off x="2228989" y="2077206"/>
            <a:ext cx="5585956" cy="2469919"/>
            <a:chOff x="2228989" y="2077206"/>
            <a:chExt cx="5585956" cy="2469919"/>
          </a:xfrm>
        </p:grpSpPr>
        <p:sp>
          <p:nvSpPr>
            <p:cNvPr id="3" name="Цилиндрична 2">
              <a:extLst>
                <a:ext uri="{FF2B5EF4-FFF2-40B4-BE49-F238E27FC236}">
                  <a16:creationId xmlns:a16="http://schemas.microsoft.com/office/drawing/2014/main" id="{B366F97F-6CAE-46BD-821B-222B2444C0D0}"/>
                </a:ext>
              </a:extLst>
            </p:cNvPr>
            <p:cNvSpPr/>
            <p:nvPr/>
          </p:nvSpPr>
          <p:spPr>
            <a:xfrm rot="6907390">
              <a:off x="2747249" y="1558946"/>
              <a:ext cx="430157" cy="1466677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48831C2E-7B83-40E9-994D-5DB731B5D6CC}"/>
                </a:ext>
              </a:extLst>
            </p:cNvPr>
            <p:cNvSpPr/>
            <p:nvPr/>
          </p:nvSpPr>
          <p:spPr>
            <a:xfrm rot="21052347">
              <a:off x="3901705" y="2513216"/>
              <a:ext cx="3913240" cy="2033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" name="Съединител &quot;права стрелка&quot; 4">
              <a:extLst>
                <a:ext uri="{FF2B5EF4-FFF2-40B4-BE49-F238E27FC236}">
                  <a16:creationId xmlns:a16="http://schemas.microsoft.com/office/drawing/2014/main" id="{4C6139B3-4658-48C5-A557-E016A091813C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58" y="2704260"/>
              <a:ext cx="1748442" cy="825910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ъединител &quot;права стрелка&quot; 15">
              <a:extLst>
                <a:ext uri="{FF2B5EF4-FFF2-40B4-BE49-F238E27FC236}">
                  <a16:creationId xmlns:a16="http://schemas.microsoft.com/office/drawing/2014/main" id="{78A5BB1E-B860-4531-9CCA-126732801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706" y="2215708"/>
              <a:ext cx="1283707" cy="1314462"/>
            </a:xfrm>
            <a:prstGeom prst="straightConnector1">
              <a:avLst/>
            </a:prstGeom>
            <a:ln w="38100">
              <a:tailEnd type="triangle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920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Широк екран</PresentationFormat>
  <Paragraphs>0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2022-01-13T13:26:05Z</dcterms:created>
  <dcterms:modified xsi:type="dcterms:W3CDTF">2022-03-16T21:26:49Z</dcterms:modified>
</cp:coreProperties>
</file>