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923D-0229-4DDE-A0E5-A25D4D07AEEF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0BBB-A1F1-4E68-B41F-E3EFE997527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923D-0229-4DDE-A0E5-A25D4D07AEEF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0BBB-A1F1-4E68-B41F-E3EFE997527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923D-0229-4DDE-A0E5-A25D4D07AEEF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0BBB-A1F1-4E68-B41F-E3EFE997527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923D-0229-4DDE-A0E5-A25D4D07AEEF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0BBB-A1F1-4E68-B41F-E3EFE997527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923D-0229-4DDE-A0E5-A25D4D07AEEF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0BBB-A1F1-4E68-B41F-E3EFE997527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923D-0229-4DDE-A0E5-A25D4D07AEEF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0BBB-A1F1-4E68-B41F-E3EFE997527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923D-0229-4DDE-A0E5-A25D4D07AEEF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0BBB-A1F1-4E68-B41F-E3EFE997527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923D-0229-4DDE-A0E5-A25D4D07AEEF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0BBB-A1F1-4E68-B41F-E3EFE997527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923D-0229-4DDE-A0E5-A25D4D07AEEF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0BBB-A1F1-4E68-B41F-E3EFE997527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923D-0229-4DDE-A0E5-A25D4D07AEEF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0BBB-A1F1-4E68-B41F-E3EFE997527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5923D-0229-4DDE-A0E5-A25D4D07AEEF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B0BBB-A1F1-4E68-B41F-E3EFE997527C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5923D-0229-4DDE-A0E5-A25D4D07AEEF}" type="datetimeFigureOut">
              <a:rPr lang="bg-BG" smtClean="0"/>
              <a:t>13.1.2022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B0BBB-A1F1-4E68-B41F-E3EFE997527C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1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1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1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1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авоъгълник 6">
            <a:extLst>
              <a:ext uri="{FF2B5EF4-FFF2-40B4-BE49-F238E27FC236}">
                <a16:creationId xmlns:a16="http://schemas.microsoft.com/office/drawing/2014/main" xmlns="" id="{62D98C9C-AA02-465E-8CF9-53CC4B896928}"/>
              </a:ext>
            </a:extLst>
          </p:cNvPr>
          <p:cNvSpPr/>
          <p:nvPr/>
        </p:nvSpPr>
        <p:spPr>
          <a:xfrm rot="20231192">
            <a:off x="4190547" y="4812785"/>
            <a:ext cx="3005240" cy="521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точка на </a:t>
            </a:r>
            <a:r>
              <a:rPr lang="ru-RU" dirty="0" err="1">
                <a:latin typeface="Century Gothic" panose="020B0502020202020204" pitchFamily="34" charset="0"/>
              </a:rPr>
              <a:t>падане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27" name="Picture 26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022" y="2742189"/>
            <a:ext cx="4070583" cy="2593493"/>
          </a:xfrm>
          <a:prstGeom prst="rect">
            <a:avLst/>
          </a:prstGeom>
        </p:spPr>
      </p:pic>
      <p:cxnSp>
        <p:nvCxnSpPr>
          <p:cNvPr id="2" name="Право съединение 11">
            <a:extLst>
              <a:ext uri="{FF2B5EF4-FFF2-40B4-BE49-F238E27FC236}">
                <a16:creationId xmlns:a16="http://schemas.microsoft.com/office/drawing/2014/main" xmlns="" id="{3F8FB61A-F7FC-4AD7-9342-DBF321417B1C}"/>
              </a:ext>
            </a:extLst>
          </p:cNvPr>
          <p:cNvCxnSpPr>
            <a:cxnSpLocks/>
          </p:cNvCxnSpPr>
          <p:nvPr/>
        </p:nvCxnSpPr>
        <p:spPr>
          <a:xfrm flipH="1">
            <a:off x="3389982" y="3045049"/>
            <a:ext cx="3019872" cy="211058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аво съединение 15">
            <a:extLst>
              <a:ext uri="{FF2B5EF4-FFF2-40B4-BE49-F238E27FC236}">
                <a16:creationId xmlns:a16="http://schemas.microsoft.com/office/drawing/2014/main" xmlns="" id="{10264EB1-2913-4424-B740-83B8917B5486}"/>
              </a:ext>
            </a:extLst>
          </p:cNvPr>
          <p:cNvCxnSpPr/>
          <p:nvPr/>
        </p:nvCxnSpPr>
        <p:spPr>
          <a:xfrm>
            <a:off x="4103888" y="3953629"/>
            <a:ext cx="3028575" cy="27566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аво съединение 17">
            <a:extLst>
              <a:ext uri="{FF2B5EF4-FFF2-40B4-BE49-F238E27FC236}">
                <a16:creationId xmlns:a16="http://schemas.microsoft.com/office/drawing/2014/main" xmlns="" id="{E55BA884-9E86-4EB2-BD9F-2AA409B1023E}"/>
              </a:ext>
            </a:extLst>
          </p:cNvPr>
          <p:cNvCxnSpPr/>
          <p:nvPr/>
        </p:nvCxnSpPr>
        <p:spPr>
          <a:xfrm flipH="1" flipV="1">
            <a:off x="4409848" y="2237423"/>
            <a:ext cx="587166" cy="181848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Съединител &quot;права стрелка&quot; 18">
            <a:extLst>
              <a:ext uri="{FF2B5EF4-FFF2-40B4-BE49-F238E27FC236}">
                <a16:creationId xmlns:a16="http://schemas.microsoft.com/office/drawing/2014/main" xmlns="" id="{DD77A977-2993-47A4-B516-6057EF01254D}"/>
              </a:ext>
            </a:extLst>
          </p:cNvPr>
          <p:cNvCxnSpPr>
            <a:cxnSpLocks/>
          </p:cNvCxnSpPr>
          <p:nvPr/>
        </p:nvCxnSpPr>
        <p:spPr>
          <a:xfrm>
            <a:off x="2370115" y="3146002"/>
            <a:ext cx="2634980" cy="84022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Съединител &quot;права стрелка&quot; 20">
            <a:extLst>
              <a:ext uri="{FF2B5EF4-FFF2-40B4-BE49-F238E27FC236}">
                <a16:creationId xmlns:a16="http://schemas.microsoft.com/office/drawing/2014/main" xmlns="" id="{3EC7DC2E-D945-4414-B1AA-713FAF61CE68}"/>
              </a:ext>
            </a:extLst>
          </p:cNvPr>
          <p:cNvCxnSpPr>
            <a:cxnSpLocks/>
          </p:cNvCxnSpPr>
          <p:nvPr/>
        </p:nvCxnSpPr>
        <p:spPr>
          <a:xfrm flipV="1">
            <a:off x="5021768" y="1833609"/>
            <a:ext cx="1183203" cy="213124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4">
            <a:extLst>
              <a:ext uri="{FF2B5EF4-FFF2-40B4-BE49-F238E27FC236}">
                <a16:creationId xmlns:a16="http://schemas.microsoft.com/office/drawing/2014/main" xmlns="" id="{75374D73-45FE-4014-8680-41B6B68804E8}"/>
              </a:ext>
            </a:extLst>
          </p:cNvPr>
          <p:cNvSpPr/>
          <p:nvPr/>
        </p:nvSpPr>
        <p:spPr>
          <a:xfrm flipH="1">
            <a:off x="5021768" y="4155535"/>
            <a:ext cx="203973" cy="2019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Дъга 8">
            <a:extLst>
              <a:ext uri="{FF2B5EF4-FFF2-40B4-BE49-F238E27FC236}">
                <a16:creationId xmlns:a16="http://schemas.microsoft.com/office/drawing/2014/main" xmlns="" id="{7ECADD84-837B-4330-969E-3BF367D3265F}"/>
              </a:ext>
            </a:extLst>
          </p:cNvPr>
          <p:cNvSpPr/>
          <p:nvPr/>
        </p:nvSpPr>
        <p:spPr>
          <a:xfrm rot="17350113">
            <a:off x="4529834" y="3279023"/>
            <a:ext cx="888244" cy="844853"/>
          </a:xfrm>
          <a:prstGeom prst="arc">
            <a:avLst>
              <a:gd name="adj1" fmla="val 14380431"/>
              <a:gd name="adj2" fmla="val 14343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авоъгълник 3">
            <a:extLst>
              <a:ext uri="{FF2B5EF4-FFF2-40B4-BE49-F238E27FC236}">
                <a16:creationId xmlns:a16="http://schemas.microsoft.com/office/drawing/2014/main" xmlns="" id="{BE2A89B4-39A6-4043-8CF6-CB18D54A8B95}"/>
              </a:ext>
            </a:extLst>
          </p:cNvPr>
          <p:cNvSpPr/>
          <p:nvPr/>
        </p:nvSpPr>
        <p:spPr>
          <a:xfrm rot="18106023">
            <a:off x="5449615" y="1826310"/>
            <a:ext cx="2179672" cy="5272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latin typeface="Century Gothic" panose="020B0502020202020204" pitchFamily="34" charset="0"/>
              </a:rPr>
              <a:t>отразен лъч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Правоъгълник 1">
            <a:extLst>
              <a:ext uri="{FF2B5EF4-FFF2-40B4-BE49-F238E27FC236}">
                <a16:creationId xmlns:a16="http://schemas.microsoft.com/office/drawing/2014/main" xmlns="" id="{271F41C2-0547-4D2A-90AB-9D99006BE259}"/>
              </a:ext>
            </a:extLst>
          </p:cNvPr>
          <p:cNvSpPr/>
          <p:nvPr/>
        </p:nvSpPr>
        <p:spPr>
          <a:xfrm rot="1235323">
            <a:off x="1785918" y="3685414"/>
            <a:ext cx="2034922" cy="521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latin typeface="Century Gothic" panose="020B0502020202020204" pitchFamily="34" charset="0"/>
              </a:rPr>
              <a:t>падащ лъч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6" name="Правоъгълник 7">
            <a:extLst>
              <a:ext uri="{FF2B5EF4-FFF2-40B4-BE49-F238E27FC236}">
                <a16:creationId xmlns:a16="http://schemas.microsoft.com/office/drawing/2014/main" xmlns="" id="{13D08832-A854-43EF-87CC-6F20AF8590C8}"/>
              </a:ext>
            </a:extLst>
          </p:cNvPr>
          <p:cNvSpPr/>
          <p:nvPr/>
        </p:nvSpPr>
        <p:spPr>
          <a:xfrm>
            <a:off x="5123755" y="4155535"/>
            <a:ext cx="481041" cy="521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О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9982" y="2540283"/>
            <a:ext cx="1019867" cy="66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5808" y="1934563"/>
            <a:ext cx="815893" cy="85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Групиране 8">
            <a:extLst>
              <a:ext uri="{FF2B5EF4-FFF2-40B4-BE49-F238E27FC236}">
                <a16:creationId xmlns:a16="http://schemas.microsoft.com/office/drawing/2014/main" xmlns="" id="{FE8A4F0F-974F-4CBD-A9AC-602B0B9718BF}"/>
              </a:ext>
            </a:extLst>
          </p:cNvPr>
          <p:cNvGrpSpPr/>
          <p:nvPr/>
        </p:nvGrpSpPr>
        <p:grpSpPr>
          <a:xfrm>
            <a:off x="4286248" y="3143248"/>
            <a:ext cx="1599771" cy="1588468"/>
            <a:chOff x="7344283" y="2077203"/>
            <a:chExt cx="1097331" cy="1056322"/>
          </a:xfrm>
          <a:solidFill>
            <a:schemeClr val="bg1">
              <a:lumMod val="85000"/>
            </a:schemeClr>
          </a:solidFill>
        </p:grpSpPr>
        <p:pic>
          <p:nvPicPr>
            <p:cNvPr id="30" name="Графика 9" descr="Стрелка: завъртане надясно">
              <a:hlinkClick r:id="" action="ppaction://noaction" tooltip="Виж опита"/>
              <a:extLst>
                <a:ext uri="{FF2B5EF4-FFF2-40B4-BE49-F238E27FC236}">
                  <a16:creationId xmlns:a16="http://schemas.microsoft.com/office/drawing/2014/main" xmlns="" id="{DDA21638-07C4-49F5-AD7A-F8595B9B0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7527214" y="2077203"/>
              <a:ext cx="914400" cy="914400"/>
            </a:xfrm>
            <a:prstGeom prst="rect">
              <a:avLst/>
            </a:prstGeom>
          </p:spPr>
        </p:pic>
        <p:pic>
          <p:nvPicPr>
            <p:cNvPr id="31" name="Графика 10" descr="Стрелка: завъртане надясно">
              <a:hlinkClick r:id="" action="ppaction://hlinkshowjump?jump=nextslide" tooltip="Виж опита"/>
              <a:extLst>
                <a:ext uri="{FF2B5EF4-FFF2-40B4-BE49-F238E27FC236}">
                  <a16:creationId xmlns:a16="http://schemas.microsoft.com/office/drawing/2014/main" xmlns="" id="{AFD43CA3-E11E-4055-B6A4-0C3EB1F34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 rot="10800000">
              <a:off x="7344283" y="2219125"/>
              <a:ext cx="914400" cy="9144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авоъгълник 6">
            <a:extLst>
              <a:ext uri="{FF2B5EF4-FFF2-40B4-BE49-F238E27FC236}">
                <a16:creationId xmlns:a16="http://schemas.microsoft.com/office/drawing/2014/main" xmlns="" id="{62D98C9C-AA02-465E-8CF9-53CC4B896928}"/>
              </a:ext>
            </a:extLst>
          </p:cNvPr>
          <p:cNvSpPr/>
          <p:nvPr/>
        </p:nvSpPr>
        <p:spPr>
          <a:xfrm rot="20231192">
            <a:off x="4190547" y="4812785"/>
            <a:ext cx="3005240" cy="521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точка на </a:t>
            </a:r>
            <a:r>
              <a:rPr lang="ru-RU" dirty="0" err="1">
                <a:latin typeface="Century Gothic" panose="020B0502020202020204" pitchFamily="34" charset="0"/>
              </a:rPr>
              <a:t>падане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27" name="Picture 26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022" y="2786057"/>
            <a:ext cx="4070583" cy="2549625"/>
          </a:xfrm>
          <a:prstGeom prst="rect">
            <a:avLst/>
          </a:prstGeom>
        </p:spPr>
      </p:pic>
      <p:cxnSp>
        <p:nvCxnSpPr>
          <p:cNvPr id="2" name="Право съединение 11">
            <a:extLst>
              <a:ext uri="{FF2B5EF4-FFF2-40B4-BE49-F238E27FC236}">
                <a16:creationId xmlns:a16="http://schemas.microsoft.com/office/drawing/2014/main" xmlns="" id="{3F8FB61A-F7FC-4AD7-9342-DBF321417B1C}"/>
              </a:ext>
            </a:extLst>
          </p:cNvPr>
          <p:cNvCxnSpPr>
            <a:cxnSpLocks/>
          </p:cNvCxnSpPr>
          <p:nvPr/>
        </p:nvCxnSpPr>
        <p:spPr>
          <a:xfrm flipH="1">
            <a:off x="3389982" y="3045049"/>
            <a:ext cx="3019872" cy="211058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аво съединение 15">
            <a:extLst>
              <a:ext uri="{FF2B5EF4-FFF2-40B4-BE49-F238E27FC236}">
                <a16:creationId xmlns:a16="http://schemas.microsoft.com/office/drawing/2014/main" xmlns="" id="{10264EB1-2913-4424-B740-83B8917B5486}"/>
              </a:ext>
            </a:extLst>
          </p:cNvPr>
          <p:cNvCxnSpPr/>
          <p:nvPr/>
        </p:nvCxnSpPr>
        <p:spPr>
          <a:xfrm>
            <a:off x="4103888" y="3953629"/>
            <a:ext cx="3028575" cy="27566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аво съединение 17">
            <a:extLst>
              <a:ext uri="{FF2B5EF4-FFF2-40B4-BE49-F238E27FC236}">
                <a16:creationId xmlns:a16="http://schemas.microsoft.com/office/drawing/2014/main" xmlns="" id="{E55BA884-9E86-4EB2-BD9F-2AA409B1023E}"/>
              </a:ext>
            </a:extLst>
          </p:cNvPr>
          <p:cNvCxnSpPr/>
          <p:nvPr/>
        </p:nvCxnSpPr>
        <p:spPr>
          <a:xfrm flipH="1" flipV="1">
            <a:off x="4409848" y="2237423"/>
            <a:ext cx="587166" cy="181848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Съединител &quot;права стрелка&quot; 18">
            <a:extLst>
              <a:ext uri="{FF2B5EF4-FFF2-40B4-BE49-F238E27FC236}">
                <a16:creationId xmlns:a16="http://schemas.microsoft.com/office/drawing/2014/main" xmlns="" id="{DD77A977-2993-47A4-B516-6057EF01254D}"/>
              </a:ext>
            </a:extLst>
          </p:cNvPr>
          <p:cNvCxnSpPr>
            <a:cxnSpLocks/>
          </p:cNvCxnSpPr>
          <p:nvPr/>
        </p:nvCxnSpPr>
        <p:spPr>
          <a:xfrm>
            <a:off x="2370115" y="3146002"/>
            <a:ext cx="2634980" cy="84022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Съединител &quot;права стрелка&quot; 20">
            <a:extLst>
              <a:ext uri="{FF2B5EF4-FFF2-40B4-BE49-F238E27FC236}">
                <a16:creationId xmlns:a16="http://schemas.microsoft.com/office/drawing/2014/main" xmlns="" id="{3EC7DC2E-D945-4414-B1AA-713FAF61CE68}"/>
              </a:ext>
            </a:extLst>
          </p:cNvPr>
          <p:cNvCxnSpPr>
            <a:cxnSpLocks/>
          </p:cNvCxnSpPr>
          <p:nvPr/>
        </p:nvCxnSpPr>
        <p:spPr>
          <a:xfrm flipV="1">
            <a:off x="5021768" y="1833609"/>
            <a:ext cx="1183203" cy="213124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4">
            <a:extLst>
              <a:ext uri="{FF2B5EF4-FFF2-40B4-BE49-F238E27FC236}">
                <a16:creationId xmlns:a16="http://schemas.microsoft.com/office/drawing/2014/main" xmlns="" id="{75374D73-45FE-4014-8680-41B6B68804E8}"/>
              </a:ext>
            </a:extLst>
          </p:cNvPr>
          <p:cNvSpPr/>
          <p:nvPr/>
        </p:nvSpPr>
        <p:spPr>
          <a:xfrm flipH="1">
            <a:off x="5021768" y="4155535"/>
            <a:ext cx="203973" cy="2019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Дъга 8">
            <a:extLst>
              <a:ext uri="{FF2B5EF4-FFF2-40B4-BE49-F238E27FC236}">
                <a16:creationId xmlns:a16="http://schemas.microsoft.com/office/drawing/2014/main" xmlns="" id="{7ECADD84-837B-4330-969E-3BF367D3265F}"/>
              </a:ext>
            </a:extLst>
          </p:cNvPr>
          <p:cNvSpPr/>
          <p:nvPr/>
        </p:nvSpPr>
        <p:spPr>
          <a:xfrm rot="17350113">
            <a:off x="4529834" y="3279023"/>
            <a:ext cx="888244" cy="844853"/>
          </a:xfrm>
          <a:prstGeom prst="arc">
            <a:avLst>
              <a:gd name="adj1" fmla="val 14380431"/>
              <a:gd name="adj2" fmla="val 14343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авоъгълник 3">
            <a:extLst>
              <a:ext uri="{FF2B5EF4-FFF2-40B4-BE49-F238E27FC236}">
                <a16:creationId xmlns:a16="http://schemas.microsoft.com/office/drawing/2014/main" xmlns="" id="{BE2A89B4-39A6-4043-8CF6-CB18D54A8B95}"/>
              </a:ext>
            </a:extLst>
          </p:cNvPr>
          <p:cNvSpPr/>
          <p:nvPr/>
        </p:nvSpPr>
        <p:spPr>
          <a:xfrm rot="18106023">
            <a:off x="5449615" y="1826310"/>
            <a:ext cx="2179672" cy="5272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latin typeface="Century Gothic" panose="020B0502020202020204" pitchFamily="34" charset="0"/>
              </a:rPr>
              <a:t>отразен лъч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Правоъгълник 1">
            <a:extLst>
              <a:ext uri="{FF2B5EF4-FFF2-40B4-BE49-F238E27FC236}">
                <a16:creationId xmlns:a16="http://schemas.microsoft.com/office/drawing/2014/main" xmlns="" id="{271F41C2-0547-4D2A-90AB-9D99006BE259}"/>
              </a:ext>
            </a:extLst>
          </p:cNvPr>
          <p:cNvSpPr/>
          <p:nvPr/>
        </p:nvSpPr>
        <p:spPr>
          <a:xfrm rot="1235323">
            <a:off x="1785918" y="3685414"/>
            <a:ext cx="2034922" cy="521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latin typeface="Century Gothic" panose="020B0502020202020204" pitchFamily="34" charset="0"/>
              </a:rPr>
              <a:t>падащ лъч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6" name="Правоъгълник 7">
            <a:extLst>
              <a:ext uri="{FF2B5EF4-FFF2-40B4-BE49-F238E27FC236}">
                <a16:creationId xmlns:a16="http://schemas.microsoft.com/office/drawing/2014/main" xmlns="" id="{13D08832-A854-43EF-87CC-6F20AF8590C8}"/>
              </a:ext>
            </a:extLst>
          </p:cNvPr>
          <p:cNvSpPr/>
          <p:nvPr/>
        </p:nvSpPr>
        <p:spPr>
          <a:xfrm>
            <a:off x="5123755" y="4155535"/>
            <a:ext cx="481041" cy="521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О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9982" y="2540283"/>
            <a:ext cx="1019867" cy="66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5808" y="1934563"/>
            <a:ext cx="815893" cy="85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9" name="Групиране 8">
            <a:extLst>
              <a:ext uri="{FF2B5EF4-FFF2-40B4-BE49-F238E27FC236}">
                <a16:creationId xmlns:a16="http://schemas.microsoft.com/office/drawing/2014/main" xmlns="" id="{FE8A4F0F-974F-4CBD-A9AC-602B0B9718BF}"/>
              </a:ext>
            </a:extLst>
          </p:cNvPr>
          <p:cNvGrpSpPr/>
          <p:nvPr/>
        </p:nvGrpSpPr>
        <p:grpSpPr>
          <a:xfrm rot="3775827">
            <a:off x="4286248" y="3143248"/>
            <a:ext cx="1599771" cy="1588468"/>
            <a:chOff x="7344283" y="2077203"/>
            <a:chExt cx="1097331" cy="1056322"/>
          </a:xfrm>
          <a:solidFill>
            <a:schemeClr val="bg1">
              <a:lumMod val="85000"/>
            </a:schemeClr>
          </a:solidFill>
        </p:grpSpPr>
        <p:pic>
          <p:nvPicPr>
            <p:cNvPr id="30" name="Графика 9" descr="Стрелка: завъртане надясно">
              <a:hlinkClick r:id="" action="ppaction://noaction" tooltip="Виж опита"/>
              <a:extLst>
                <a:ext uri="{FF2B5EF4-FFF2-40B4-BE49-F238E27FC236}">
                  <a16:creationId xmlns:a16="http://schemas.microsoft.com/office/drawing/2014/main" xmlns="" id="{DDA21638-07C4-49F5-AD7A-F8595B9B0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7527214" y="2077203"/>
              <a:ext cx="914400" cy="914400"/>
            </a:xfrm>
            <a:prstGeom prst="rect">
              <a:avLst/>
            </a:prstGeom>
          </p:spPr>
        </p:pic>
        <p:pic>
          <p:nvPicPr>
            <p:cNvPr id="31" name="Графика 10" descr="Стрелка: завъртане надясно">
              <a:hlinkClick r:id="" action="ppaction://hlinkshowjump?jump=nextslide" tooltip="Виж опита"/>
              <a:extLst>
                <a:ext uri="{FF2B5EF4-FFF2-40B4-BE49-F238E27FC236}">
                  <a16:creationId xmlns:a16="http://schemas.microsoft.com/office/drawing/2014/main" xmlns="" id="{AFD43CA3-E11E-4055-B6A4-0C3EB1F34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 rot="10800000">
              <a:off x="7344283" y="2219125"/>
              <a:ext cx="914400" cy="9144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авоъгълник 6">
            <a:extLst>
              <a:ext uri="{FF2B5EF4-FFF2-40B4-BE49-F238E27FC236}">
                <a16:creationId xmlns:a16="http://schemas.microsoft.com/office/drawing/2014/main" xmlns="" id="{62D98C9C-AA02-465E-8CF9-53CC4B896928}"/>
              </a:ext>
            </a:extLst>
          </p:cNvPr>
          <p:cNvSpPr/>
          <p:nvPr/>
        </p:nvSpPr>
        <p:spPr>
          <a:xfrm rot="20231192">
            <a:off x="4190547" y="4812785"/>
            <a:ext cx="3005240" cy="521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точка на </a:t>
            </a:r>
            <a:r>
              <a:rPr lang="ru-RU" dirty="0" err="1">
                <a:latin typeface="Century Gothic" panose="020B0502020202020204" pitchFamily="34" charset="0"/>
              </a:rPr>
              <a:t>падане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27" name="Picture 26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022" y="2786057"/>
            <a:ext cx="4070583" cy="2549625"/>
          </a:xfrm>
          <a:prstGeom prst="rect">
            <a:avLst/>
          </a:prstGeom>
        </p:spPr>
      </p:pic>
      <p:cxnSp>
        <p:nvCxnSpPr>
          <p:cNvPr id="2" name="Право съединение 11">
            <a:extLst>
              <a:ext uri="{FF2B5EF4-FFF2-40B4-BE49-F238E27FC236}">
                <a16:creationId xmlns:a16="http://schemas.microsoft.com/office/drawing/2014/main" xmlns="" id="{3F8FB61A-F7FC-4AD7-9342-DBF321417B1C}"/>
              </a:ext>
            </a:extLst>
          </p:cNvPr>
          <p:cNvCxnSpPr>
            <a:cxnSpLocks/>
          </p:cNvCxnSpPr>
          <p:nvPr/>
        </p:nvCxnSpPr>
        <p:spPr>
          <a:xfrm flipH="1">
            <a:off x="3389982" y="3045049"/>
            <a:ext cx="3019872" cy="211058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аво съединение 15">
            <a:extLst>
              <a:ext uri="{FF2B5EF4-FFF2-40B4-BE49-F238E27FC236}">
                <a16:creationId xmlns:a16="http://schemas.microsoft.com/office/drawing/2014/main" xmlns="" id="{10264EB1-2913-4424-B740-83B8917B5486}"/>
              </a:ext>
            </a:extLst>
          </p:cNvPr>
          <p:cNvCxnSpPr/>
          <p:nvPr/>
        </p:nvCxnSpPr>
        <p:spPr>
          <a:xfrm>
            <a:off x="4103888" y="3953629"/>
            <a:ext cx="3028575" cy="27566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аво съединение 17">
            <a:extLst>
              <a:ext uri="{FF2B5EF4-FFF2-40B4-BE49-F238E27FC236}">
                <a16:creationId xmlns:a16="http://schemas.microsoft.com/office/drawing/2014/main" xmlns="" id="{E55BA884-9E86-4EB2-BD9F-2AA409B1023E}"/>
              </a:ext>
            </a:extLst>
          </p:cNvPr>
          <p:cNvCxnSpPr/>
          <p:nvPr/>
        </p:nvCxnSpPr>
        <p:spPr>
          <a:xfrm flipH="1" flipV="1">
            <a:off x="4409848" y="2237423"/>
            <a:ext cx="587166" cy="181848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Съединител &quot;права стрелка&quot; 18">
            <a:extLst>
              <a:ext uri="{FF2B5EF4-FFF2-40B4-BE49-F238E27FC236}">
                <a16:creationId xmlns:a16="http://schemas.microsoft.com/office/drawing/2014/main" xmlns="" id="{DD77A977-2993-47A4-B516-6057EF01254D}"/>
              </a:ext>
            </a:extLst>
          </p:cNvPr>
          <p:cNvCxnSpPr>
            <a:cxnSpLocks/>
          </p:cNvCxnSpPr>
          <p:nvPr/>
        </p:nvCxnSpPr>
        <p:spPr>
          <a:xfrm>
            <a:off x="2370115" y="3146002"/>
            <a:ext cx="2634980" cy="84022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Съединител &quot;права стрелка&quot; 20">
            <a:extLst>
              <a:ext uri="{FF2B5EF4-FFF2-40B4-BE49-F238E27FC236}">
                <a16:creationId xmlns:a16="http://schemas.microsoft.com/office/drawing/2014/main" xmlns="" id="{3EC7DC2E-D945-4414-B1AA-713FAF61CE68}"/>
              </a:ext>
            </a:extLst>
          </p:cNvPr>
          <p:cNvCxnSpPr>
            <a:cxnSpLocks/>
          </p:cNvCxnSpPr>
          <p:nvPr/>
        </p:nvCxnSpPr>
        <p:spPr>
          <a:xfrm flipV="1">
            <a:off x="5021768" y="1833609"/>
            <a:ext cx="1183203" cy="213124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4">
            <a:extLst>
              <a:ext uri="{FF2B5EF4-FFF2-40B4-BE49-F238E27FC236}">
                <a16:creationId xmlns:a16="http://schemas.microsoft.com/office/drawing/2014/main" xmlns="" id="{75374D73-45FE-4014-8680-41B6B68804E8}"/>
              </a:ext>
            </a:extLst>
          </p:cNvPr>
          <p:cNvSpPr/>
          <p:nvPr/>
        </p:nvSpPr>
        <p:spPr>
          <a:xfrm flipH="1">
            <a:off x="5021768" y="4155535"/>
            <a:ext cx="203973" cy="2019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Дъга 8">
            <a:extLst>
              <a:ext uri="{FF2B5EF4-FFF2-40B4-BE49-F238E27FC236}">
                <a16:creationId xmlns:a16="http://schemas.microsoft.com/office/drawing/2014/main" xmlns="" id="{7ECADD84-837B-4330-969E-3BF367D3265F}"/>
              </a:ext>
            </a:extLst>
          </p:cNvPr>
          <p:cNvSpPr/>
          <p:nvPr/>
        </p:nvSpPr>
        <p:spPr>
          <a:xfrm rot="17350113">
            <a:off x="4529834" y="3279023"/>
            <a:ext cx="888244" cy="844853"/>
          </a:xfrm>
          <a:prstGeom prst="arc">
            <a:avLst>
              <a:gd name="adj1" fmla="val 14380431"/>
              <a:gd name="adj2" fmla="val 14343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авоъгълник 3">
            <a:extLst>
              <a:ext uri="{FF2B5EF4-FFF2-40B4-BE49-F238E27FC236}">
                <a16:creationId xmlns:a16="http://schemas.microsoft.com/office/drawing/2014/main" xmlns="" id="{BE2A89B4-39A6-4043-8CF6-CB18D54A8B95}"/>
              </a:ext>
            </a:extLst>
          </p:cNvPr>
          <p:cNvSpPr/>
          <p:nvPr/>
        </p:nvSpPr>
        <p:spPr>
          <a:xfrm rot="18106023">
            <a:off x="5449615" y="1826310"/>
            <a:ext cx="2179672" cy="5272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latin typeface="Century Gothic" panose="020B0502020202020204" pitchFamily="34" charset="0"/>
              </a:rPr>
              <a:t>отразен лъч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Правоъгълник 1">
            <a:extLst>
              <a:ext uri="{FF2B5EF4-FFF2-40B4-BE49-F238E27FC236}">
                <a16:creationId xmlns:a16="http://schemas.microsoft.com/office/drawing/2014/main" xmlns="" id="{271F41C2-0547-4D2A-90AB-9D99006BE259}"/>
              </a:ext>
            </a:extLst>
          </p:cNvPr>
          <p:cNvSpPr/>
          <p:nvPr/>
        </p:nvSpPr>
        <p:spPr>
          <a:xfrm rot="1235323">
            <a:off x="1785918" y="3685414"/>
            <a:ext cx="2034922" cy="521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latin typeface="Century Gothic" panose="020B0502020202020204" pitchFamily="34" charset="0"/>
              </a:rPr>
              <a:t>падащ лъч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6" name="Правоъгълник 7">
            <a:extLst>
              <a:ext uri="{FF2B5EF4-FFF2-40B4-BE49-F238E27FC236}">
                <a16:creationId xmlns:a16="http://schemas.microsoft.com/office/drawing/2014/main" xmlns="" id="{13D08832-A854-43EF-87CC-6F20AF8590C8}"/>
              </a:ext>
            </a:extLst>
          </p:cNvPr>
          <p:cNvSpPr/>
          <p:nvPr/>
        </p:nvSpPr>
        <p:spPr>
          <a:xfrm>
            <a:off x="5123755" y="4155535"/>
            <a:ext cx="481041" cy="521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О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9982" y="2540283"/>
            <a:ext cx="1019867" cy="66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5808" y="1934563"/>
            <a:ext cx="815893" cy="85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Групиране 8">
            <a:extLst>
              <a:ext uri="{FF2B5EF4-FFF2-40B4-BE49-F238E27FC236}">
                <a16:creationId xmlns:a16="http://schemas.microsoft.com/office/drawing/2014/main" xmlns="" id="{FE8A4F0F-974F-4CBD-A9AC-602B0B9718BF}"/>
              </a:ext>
            </a:extLst>
          </p:cNvPr>
          <p:cNvGrpSpPr/>
          <p:nvPr/>
        </p:nvGrpSpPr>
        <p:grpSpPr>
          <a:xfrm rot="7247592">
            <a:off x="4286248" y="3143248"/>
            <a:ext cx="1599771" cy="1588468"/>
            <a:chOff x="7344283" y="2077203"/>
            <a:chExt cx="1097331" cy="1056322"/>
          </a:xfrm>
          <a:solidFill>
            <a:schemeClr val="bg1">
              <a:lumMod val="85000"/>
            </a:schemeClr>
          </a:solidFill>
        </p:grpSpPr>
        <p:pic>
          <p:nvPicPr>
            <p:cNvPr id="30" name="Графика 9" descr="Стрелка: завъртане надясно">
              <a:hlinkClick r:id="" action="ppaction://noaction" tooltip="Виж опита"/>
              <a:extLst>
                <a:ext uri="{FF2B5EF4-FFF2-40B4-BE49-F238E27FC236}">
                  <a16:creationId xmlns:a16="http://schemas.microsoft.com/office/drawing/2014/main" xmlns="" id="{DDA21638-07C4-49F5-AD7A-F8595B9B0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7527214" y="2077203"/>
              <a:ext cx="914400" cy="914400"/>
            </a:xfrm>
            <a:prstGeom prst="rect">
              <a:avLst/>
            </a:prstGeom>
          </p:spPr>
        </p:pic>
        <p:pic>
          <p:nvPicPr>
            <p:cNvPr id="31" name="Графика 10" descr="Стрелка: завъртане надясно">
              <a:hlinkClick r:id="" action="ppaction://hlinkshowjump?jump=nextslide" tooltip="Виж опита"/>
              <a:extLst>
                <a:ext uri="{FF2B5EF4-FFF2-40B4-BE49-F238E27FC236}">
                  <a16:creationId xmlns:a16="http://schemas.microsoft.com/office/drawing/2014/main" xmlns="" id="{AFD43CA3-E11E-4055-B6A4-0C3EB1F34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 rot="10800000">
              <a:off x="7344283" y="2219125"/>
              <a:ext cx="914400" cy="9144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авоъгълник 6">
            <a:extLst>
              <a:ext uri="{FF2B5EF4-FFF2-40B4-BE49-F238E27FC236}">
                <a16:creationId xmlns:a16="http://schemas.microsoft.com/office/drawing/2014/main" xmlns="" id="{62D98C9C-AA02-465E-8CF9-53CC4B896928}"/>
              </a:ext>
            </a:extLst>
          </p:cNvPr>
          <p:cNvSpPr/>
          <p:nvPr/>
        </p:nvSpPr>
        <p:spPr>
          <a:xfrm rot="20231192">
            <a:off x="4190547" y="4812785"/>
            <a:ext cx="3005240" cy="521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Century Gothic" panose="020B0502020202020204" pitchFamily="34" charset="0"/>
              </a:rPr>
              <a:t>точка на </a:t>
            </a:r>
            <a:r>
              <a:rPr lang="ru-RU" dirty="0" err="1">
                <a:latin typeface="Century Gothic" panose="020B0502020202020204" pitchFamily="34" charset="0"/>
              </a:rPr>
              <a:t>падане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27" name="Picture 26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022" y="2786057"/>
            <a:ext cx="4070583" cy="2549625"/>
          </a:xfrm>
          <a:prstGeom prst="rect">
            <a:avLst/>
          </a:prstGeom>
        </p:spPr>
      </p:pic>
      <p:cxnSp>
        <p:nvCxnSpPr>
          <p:cNvPr id="2" name="Право съединение 11">
            <a:extLst>
              <a:ext uri="{FF2B5EF4-FFF2-40B4-BE49-F238E27FC236}">
                <a16:creationId xmlns:a16="http://schemas.microsoft.com/office/drawing/2014/main" xmlns="" id="{3F8FB61A-F7FC-4AD7-9342-DBF321417B1C}"/>
              </a:ext>
            </a:extLst>
          </p:cNvPr>
          <p:cNvCxnSpPr>
            <a:cxnSpLocks/>
          </p:cNvCxnSpPr>
          <p:nvPr/>
        </p:nvCxnSpPr>
        <p:spPr>
          <a:xfrm flipH="1">
            <a:off x="3389982" y="3045049"/>
            <a:ext cx="3019872" cy="211058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аво съединение 15">
            <a:extLst>
              <a:ext uri="{FF2B5EF4-FFF2-40B4-BE49-F238E27FC236}">
                <a16:creationId xmlns:a16="http://schemas.microsoft.com/office/drawing/2014/main" xmlns="" id="{10264EB1-2913-4424-B740-83B8917B5486}"/>
              </a:ext>
            </a:extLst>
          </p:cNvPr>
          <p:cNvCxnSpPr/>
          <p:nvPr/>
        </p:nvCxnSpPr>
        <p:spPr>
          <a:xfrm>
            <a:off x="4103888" y="3953629"/>
            <a:ext cx="3028575" cy="275668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аво съединение 17">
            <a:extLst>
              <a:ext uri="{FF2B5EF4-FFF2-40B4-BE49-F238E27FC236}">
                <a16:creationId xmlns:a16="http://schemas.microsoft.com/office/drawing/2014/main" xmlns="" id="{E55BA884-9E86-4EB2-BD9F-2AA409B1023E}"/>
              </a:ext>
            </a:extLst>
          </p:cNvPr>
          <p:cNvCxnSpPr/>
          <p:nvPr/>
        </p:nvCxnSpPr>
        <p:spPr>
          <a:xfrm flipH="1" flipV="1">
            <a:off x="4409848" y="2237423"/>
            <a:ext cx="587166" cy="1818486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Съединител &quot;права стрелка&quot; 18">
            <a:extLst>
              <a:ext uri="{FF2B5EF4-FFF2-40B4-BE49-F238E27FC236}">
                <a16:creationId xmlns:a16="http://schemas.microsoft.com/office/drawing/2014/main" xmlns="" id="{DD77A977-2993-47A4-B516-6057EF01254D}"/>
              </a:ext>
            </a:extLst>
          </p:cNvPr>
          <p:cNvCxnSpPr>
            <a:cxnSpLocks/>
          </p:cNvCxnSpPr>
          <p:nvPr/>
        </p:nvCxnSpPr>
        <p:spPr>
          <a:xfrm>
            <a:off x="2370115" y="3146002"/>
            <a:ext cx="2634980" cy="84022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Съединител &quot;права стрелка&quot; 20">
            <a:extLst>
              <a:ext uri="{FF2B5EF4-FFF2-40B4-BE49-F238E27FC236}">
                <a16:creationId xmlns:a16="http://schemas.microsoft.com/office/drawing/2014/main" xmlns="" id="{3EC7DC2E-D945-4414-B1AA-713FAF61CE68}"/>
              </a:ext>
            </a:extLst>
          </p:cNvPr>
          <p:cNvCxnSpPr>
            <a:cxnSpLocks/>
          </p:cNvCxnSpPr>
          <p:nvPr/>
        </p:nvCxnSpPr>
        <p:spPr>
          <a:xfrm flipV="1">
            <a:off x="5021768" y="1833609"/>
            <a:ext cx="1183203" cy="213124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4">
            <a:extLst>
              <a:ext uri="{FF2B5EF4-FFF2-40B4-BE49-F238E27FC236}">
                <a16:creationId xmlns:a16="http://schemas.microsoft.com/office/drawing/2014/main" xmlns="" id="{75374D73-45FE-4014-8680-41B6B68804E8}"/>
              </a:ext>
            </a:extLst>
          </p:cNvPr>
          <p:cNvSpPr/>
          <p:nvPr/>
        </p:nvSpPr>
        <p:spPr>
          <a:xfrm flipH="1">
            <a:off x="5021768" y="4155535"/>
            <a:ext cx="203973" cy="20190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Дъга 8">
            <a:extLst>
              <a:ext uri="{FF2B5EF4-FFF2-40B4-BE49-F238E27FC236}">
                <a16:creationId xmlns:a16="http://schemas.microsoft.com/office/drawing/2014/main" xmlns="" id="{7ECADD84-837B-4330-969E-3BF367D3265F}"/>
              </a:ext>
            </a:extLst>
          </p:cNvPr>
          <p:cNvSpPr/>
          <p:nvPr/>
        </p:nvSpPr>
        <p:spPr>
          <a:xfrm rot="17350113">
            <a:off x="4529834" y="3279023"/>
            <a:ext cx="888244" cy="844853"/>
          </a:xfrm>
          <a:prstGeom prst="arc">
            <a:avLst>
              <a:gd name="adj1" fmla="val 14380431"/>
              <a:gd name="adj2" fmla="val 143430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Правоъгълник 3">
            <a:extLst>
              <a:ext uri="{FF2B5EF4-FFF2-40B4-BE49-F238E27FC236}">
                <a16:creationId xmlns:a16="http://schemas.microsoft.com/office/drawing/2014/main" xmlns="" id="{BE2A89B4-39A6-4043-8CF6-CB18D54A8B95}"/>
              </a:ext>
            </a:extLst>
          </p:cNvPr>
          <p:cNvSpPr/>
          <p:nvPr/>
        </p:nvSpPr>
        <p:spPr>
          <a:xfrm rot="18106023">
            <a:off x="5449615" y="1826310"/>
            <a:ext cx="2179672" cy="5272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latin typeface="Century Gothic" panose="020B0502020202020204" pitchFamily="34" charset="0"/>
              </a:rPr>
              <a:t>отразен лъч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Правоъгълник 1">
            <a:extLst>
              <a:ext uri="{FF2B5EF4-FFF2-40B4-BE49-F238E27FC236}">
                <a16:creationId xmlns:a16="http://schemas.microsoft.com/office/drawing/2014/main" xmlns="" id="{271F41C2-0547-4D2A-90AB-9D99006BE259}"/>
              </a:ext>
            </a:extLst>
          </p:cNvPr>
          <p:cNvSpPr/>
          <p:nvPr/>
        </p:nvSpPr>
        <p:spPr>
          <a:xfrm rot="1235323">
            <a:off x="1785918" y="3685414"/>
            <a:ext cx="2034922" cy="521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>
                <a:latin typeface="Century Gothic" panose="020B0502020202020204" pitchFamily="34" charset="0"/>
              </a:rPr>
              <a:t>падащ лъч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6" name="Правоъгълник 7">
            <a:extLst>
              <a:ext uri="{FF2B5EF4-FFF2-40B4-BE49-F238E27FC236}">
                <a16:creationId xmlns:a16="http://schemas.microsoft.com/office/drawing/2014/main" xmlns="" id="{13D08832-A854-43EF-87CC-6F20AF8590C8}"/>
              </a:ext>
            </a:extLst>
          </p:cNvPr>
          <p:cNvSpPr/>
          <p:nvPr/>
        </p:nvSpPr>
        <p:spPr>
          <a:xfrm>
            <a:off x="5123755" y="4155535"/>
            <a:ext cx="481041" cy="521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/>
              <a:t>О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9982" y="2540283"/>
            <a:ext cx="1019867" cy="66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5808" y="1934563"/>
            <a:ext cx="815893" cy="853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" name="Групиране 8">
            <a:extLst>
              <a:ext uri="{FF2B5EF4-FFF2-40B4-BE49-F238E27FC236}">
                <a16:creationId xmlns:a16="http://schemas.microsoft.com/office/drawing/2014/main" xmlns="" id="{FE8A4F0F-974F-4CBD-A9AC-602B0B9718BF}"/>
              </a:ext>
            </a:extLst>
          </p:cNvPr>
          <p:cNvGrpSpPr/>
          <p:nvPr/>
        </p:nvGrpSpPr>
        <p:grpSpPr>
          <a:xfrm rot="9847538">
            <a:off x="4286248" y="3143248"/>
            <a:ext cx="1599771" cy="1588468"/>
            <a:chOff x="7344283" y="2077203"/>
            <a:chExt cx="1097331" cy="1056322"/>
          </a:xfrm>
          <a:solidFill>
            <a:schemeClr val="bg1">
              <a:lumMod val="85000"/>
            </a:schemeClr>
          </a:solidFill>
        </p:grpSpPr>
        <p:pic>
          <p:nvPicPr>
            <p:cNvPr id="30" name="Графика 9" descr="Стрелка: завъртане надясно">
              <a:hlinkClick r:id="" action="ppaction://noaction" tooltip="Виж опита"/>
              <a:extLst>
                <a:ext uri="{FF2B5EF4-FFF2-40B4-BE49-F238E27FC236}">
                  <a16:creationId xmlns:a16="http://schemas.microsoft.com/office/drawing/2014/main" xmlns="" id="{DDA21638-07C4-49F5-AD7A-F8595B9B0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7527214" y="2077203"/>
              <a:ext cx="914400" cy="914400"/>
            </a:xfrm>
            <a:prstGeom prst="rect">
              <a:avLst/>
            </a:prstGeom>
          </p:spPr>
        </p:pic>
        <p:pic>
          <p:nvPicPr>
            <p:cNvPr id="31" name="Графика 10" descr="Стрелка: завъртане надясно">
              <a:hlinkClick r:id="" action="ppaction://hlinkshowjump?jump=nextslide" tooltip="Виж опита"/>
              <a:extLst>
                <a:ext uri="{FF2B5EF4-FFF2-40B4-BE49-F238E27FC236}">
                  <a16:creationId xmlns:a16="http://schemas.microsoft.com/office/drawing/2014/main" xmlns="" id="{AFD43CA3-E11E-4055-B6A4-0C3EB1F34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xmlns="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 rot="10800000">
              <a:off x="7344283" y="2219125"/>
              <a:ext cx="914400" cy="9144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32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Потребител на Windows</dc:creator>
  <cp:lastModifiedBy>Потребител на Windows</cp:lastModifiedBy>
  <cp:revision>4</cp:revision>
  <dcterms:created xsi:type="dcterms:W3CDTF">2022-01-13T13:30:46Z</dcterms:created>
  <dcterms:modified xsi:type="dcterms:W3CDTF">2022-01-13T14:02:34Z</dcterms:modified>
</cp:coreProperties>
</file>