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5D0FD-F743-4671-8343-A80DDA79208C}" v="7" dt="2022-03-16T21:29:15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онка Георгиева - Николова" userId="52480410-85c7-459c-94d4-ac1db12fdc48" providerId="ADAL" clId="{275D4DFE-2EF6-48C6-9F7A-41E0B3BB655C}"/>
    <pc:docChg chg="undo custSel modSld">
      <pc:chgData name="Тонка Георгиева - Николова" userId="52480410-85c7-459c-94d4-ac1db12fdc48" providerId="ADAL" clId="{275D4DFE-2EF6-48C6-9F7A-41E0B3BB655C}" dt="2022-02-28T07:38:55.278" v="23" actId="14100"/>
      <pc:docMkLst>
        <pc:docMk/>
      </pc:docMkLst>
      <pc:sldChg chg="addSp delSp modSp mod modAnim">
        <pc:chgData name="Тонка Георгиева - Николова" userId="52480410-85c7-459c-94d4-ac1db12fdc48" providerId="ADAL" clId="{275D4DFE-2EF6-48C6-9F7A-41E0B3BB655C}" dt="2022-02-28T07:38:55.278" v="23" actId="14100"/>
        <pc:sldMkLst>
          <pc:docMk/>
          <pc:sldMk cId="2122681587" sldId="257"/>
        </pc:sldMkLst>
        <pc:grpChg chg="add del mod">
          <ac:chgData name="Тонка Георгиева - Николова" userId="52480410-85c7-459c-94d4-ac1db12fdc48" providerId="ADAL" clId="{275D4DFE-2EF6-48C6-9F7A-41E0B3BB655C}" dt="2022-02-28T07:38:35.562" v="17" actId="164"/>
          <ac:grpSpMkLst>
            <pc:docMk/>
            <pc:sldMk cId="2122681587" sldId="257"/>
            <ac:grpSpMk id="3" creationId="{A7D0138D-A467-42B6-9A55-4F3BBAB7F29B}"/>
          </ac:grpSpMkLst>
        </pc:grpChg>
        <pc:grpChg chg="mod topLvl">
          <ac:chgData name="Тонка Георгиева - Николова" userId="52480410-85c7-459c-94d4-ac1db12fdc48" providerId="ADAL" clId="{275D4DFE-2EF6-48C6-9F7A-41E0B3BB655C}" dt="2022-02-28T07:38:55.278" v="23" actId="14100"/>
          <ac:grpSpMkLst>
            <pc:docMk/>
            <pc:sldMk cId="2122681587" sldId="257"/>
            <ac:grpSpMk id="18" creationId="{C2302A54-6624-4C38-B9F3-93A5D2FF444B}"/>
          </ac:grpSpMkLst>
        </pc:grpChg>
        <pc:picChg chg="mod topLvl">
          <ac:chgData name="Тонка Георгиева - Николова" userId="52480410-85c7-459c-94d4-ac1db12fdc48" providerId="ADAL" clId="{275D4DFE-2EF6-48C6-9F7A-41E0B3BB655C}" dt="2022-02-28T07:38:44.061" v="20" actId="1076"/>
          <ac:picMkLst>
            <pc:docMk/>
            <pc:sldMk cId="2122681587" sldId="257"/>
            <ac:picMk id="2" creationId="{F0419BEA-9B8B-406E-AB5A-BF5A634F6020}"/>
          </ac:picMkLst>
        </pc:picChg>
        <pc:cxnChg chg="mod">
          <ac:chgData name="Тонка Георгиева - Николова" userId="52480410-85c7-459c-94d4-ac1db12fdc48" providerId="ADAL" clId="{275D4DFE-2EF6-48C6-9F7A-41E0B3BB655C}" dt="2022-02-28T07:38:35.562" v="17" actId="164"/>
          <ac:cxnSpMkLst>
            <pc:docMk/>
            <pc:sldMk cId="2122681587" sldId="257"/>
            <ac:cxnSpMk id="4" creationId="{BEA38ED4-13C6-41A6-90AD-FE661A743C4D}"/>
          </ac:cxnSpMkLst>
        </pc:cxnChg>
        <pc:cxnChg chg="mod">
          <ac:chgData name="Тонка Георгиева - Николова" userId="52480410-85c7-459c-94d4-ac1db12fdc48" providerId="ADAL" clId="{275D4DFE-2EF6-48C6-9F7A-41E0B3BB655C}" dt="2022-02-28T07:38:35.562" v="17" actId="164"/>
          <ac:cxnSpMkLst>
            <pc:docMk/>
            <pc:sldMk cId="2122681587" sldId="257"/>
            <ac:cxnSpMk id="6" creationId="{B3D59280-7788-4330-9F27-A18106C0C8E5}"/>
          </ac:cxnSpMkLst>
        </pc:cxnChg>
        <pc:cxnChg chg="mod">
          <ac:chgData name="Тонка Георгиева - Николова" userId="52480410-85c7-459c-94d4-ac1db12fdc48" providerId="ADAL" clId="{275D4DFE-2EF6-48C6-9F7A-41E0B3BB655C}" dt="2022-02-28T07:38:35.562" v="17" actId="164"/>
          <ac:cxnSpMkLst>
            <pc:docMk/>
            <pc:sldMk cId="2122681587" sldId="257"/>
            <ac:cxnSpMk id="10" creationId="{DCDF6285-CC08-45C3-843A-7BB8671F1D7C}"/>
          </ac:cxnSpMkLst>
        </pc:cxnChg>
        <pc:cxnChg chg="mod">
          <ac:chgData name="Тонка Георгиева - Николова" userId="52480410-85c7-459c-94d4-ac1db12fdc48" providerId="ADAL" clId="{275D4DFE-2EF6-48C6-9F7A-41E0B3BB655C}" dt="2022-02-28T07:38:35.562" v="17" actId="164"/>
          <ac:cxnSpMkLst>
            <pc:docMk/>
            <pc:sldMk cId="2122681587" sldId="257"/>
            <ac:cxnSpMk id="15" creationId="{4DAF27A1-8356-483E-AA54-68BB5D26C9E9}"/>
          </ac:cxnSpMkLst>
        </pc:cxnChg>
      </pc:sldChg>
    </pc:docChg>
  </pc:docChgLst>
  <pc:docChgLst>
    <pc:chgData name="Джан Е. Молла" userId="91809949-5787-4436-ac26-c69eb4bea905" providerId="ADAL" clId="{9A25D0FD-F743-4671-8343-A80DDA79208C}"/>
    <pc:docChg chg="modSld">
      <pc:chgData name="Джан Е. Молла" userId="91809949-5787-4436-ac26-c69eb4bea905" providerId="ADAL" clId="{9A25D0FD-F743-4671-8343-A80DDA79208C}" dt="2022-03-16T21:29:15.839" v="6"/>
      <pc:docMkLst>
        <pc:docMk/>
      </pc:docMkLst>
      <pc:sldChg chg="modAnim">
        <pc:chgData name="Джан Е. Молла" userId="91809949-5787-4436-ac26-c69eb4bea905" providerId="ADAL" clId="{9A25D0FD-F743-4671-8343-A80DDA79208C}" dt="2022-03-16T21:29:15.839" v="6"/>
        <pc:sldMkLst>
          <pc:docMk/>
          <pc:sldMk cId="212268158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A241FE4-BFB1-4A8F-90E7-E35D5B8C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D568BFC-3BC7-4559-93B8-9C4AA4BA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0451EBC-D594-49F2-B7E2-64C61EFC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7D1CE5-D671-4D11-B35C-AD47E5DA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1F19D48-B0E9-4657-A1AE-396989C3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608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E03313-7793-4C11-B54F-67FB1795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E9FE1EC-0ADA-4F20-8E1F-F7AC57A0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F56D98A-AB2B-4B73-B65A-8DB00ED8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0114C2-673D-4C6A-9872-7721B185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A427D98-B633-4A14-BB89-47BD31B2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0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93C181EB-0835-4BA6-82CD-517395FF8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1D99320-2522-40CC-BB0D-762A6DBC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22E2AD4-E4BD-4F39-9EBE-9F3B9261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6115B39-FDB5-44D1-8E6D-9B2A5372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17D8CA1-9C11-4C24-A046-F2B51590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552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131D3E-102A-4025-90BE-B2781887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815E50B-9E24-4F72-B0D7-307E2231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E49EE2D-427E-4028-8F32-41D39E1F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98A7F67-650C-4847-96EA-870B6975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1E7EBC9-3A5F-4B4C-82DE-4ECE24E2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81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BE5D0BA-94F3-45FE-8E0A-57DAE0AA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F0A3D6A-B99C-4500-BB68-E65B0E4E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09A2CB3-40F2-4F30-A415-D67F1296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7423E03-F8AB-41E9-A681-D01CACCC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3659730-0A5C-4983-BDF0-844E1826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077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09022B-DDE3-485A-9B05-3EED45AE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11E88D-D5FE-4878-A738-3F9DF15F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E5EE822-C953-4D86-967F-A8AAA933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9EE65E4-3B23-4C0F-B545-3564E57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2437E4B-7355-4348-8F48-AB7E36DB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59223D7-0707-4E60-9BDB-AB1ABD03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5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7D4001F-A749-4A7B-9C50-0E3C08BC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EE808CB-EBDB-413B-8DD5-1CBDEE93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E59436E-1A74-49FE-B060-D0B7917F1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5508146-A356-4DB0-9D94-A6EC8DE08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5B1287E7-FEF0-468F-8CBC-57718A88D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0A7455B1-F1BA-4F64-AE99-C9080385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3F64BF4-45B4-4E3A-B55D-FE81CA9A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5EC1398-4D78-45F2-A35C-1E641430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36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AE218-503E-43BF-9D42-5CEF9402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7C4EA02-78F1-47DA-A32B-BAABBD5A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FA82FA7-FE29-4088-B2F0-9AF9BB79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3CDAE5F4-1D92-43E6-902D-2A3D5747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16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26620907-15DF-424E-A8D2-B65698F9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DEF35B70-454B-4D83-9A7B-39E9BB2A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54DB4E5-5AF2-4B66-BEF0-A0321CDE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75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E5693A-4F62-4753-B03C-25565144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8B0067-6031-4B54-B638-9A62A7B2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DEC9773-4F20-4479-9AE7-929609CB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A6138DB-4ED6-4361-83C1-740B6FFF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B7FDDE1-04FF-46A7-8B09-0D48C416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1AEC869-E2E2-4807-B74B-CBD4B1B2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910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CD901F-C109-445F-8A3F-C9483340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618A4142-F50A-4584-9B34-BCAA7F568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413D2E0-6F99-40D0-BF6E-61ACD62F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BEF2A78-DF45-4CDA-BB7D-AD7EB5F7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7EB7DE8-10D0-4ECD-9A7C-4BB29002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CDF850B-3096-4683-B431-3B39E76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269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2787FA61-A42B-44BB-BF15-1E8E11B9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BEAAD14-B9C5-4BA1-A90A-827A7125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AD9469B-FEB6-4345-85F3-4DC09A978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45D9-D69D-441D-AB39-6B5268A0645E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0952CC5-6259-485E-9AEA-3E7C2FDB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3AB2168-C8D2-43E9-B8EE-EC9A6090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9B2C-76BA-41BC-A0B0-40FD43E99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39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снимка, закрито, стен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F0419BEA-9B8B-406E-AB5A-BF5A634F6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8747" y="-520644"/>
            <a:ext cx="16509494" cy="7637724"/>
          </a:xfrm>
          <a:prstGeom prst="rect">
            <a:avLst/>
          </a:prstGeom>
        </p:spPr>
      </p:pic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C2302A54-6624-4C38-B9F3-93A5D2FF444B}"/>
              </a:ext>
            </a:extLst>
          </p:cNvPr>
          <p:cNvGrpSpPr/>
          <p:nvPr/>
        </p:nvGrpSpPr>
        <p:grpSpPr>
          <a:xfrm>
            <a:off x="834460" y="2332780"/>
            <a:ext cx="10092620" cy="3001220"/>
            <a:chOff x="3710152" y="3340057"/>
            <a:chExt cx="4155654" cy="868432"/>
          </a:xfrm>
        </p:grpSpPr>
        <p:cxnSp>
          <p:nvCxnSpPr>
            <p:cNvPr id="6" name="Право съединение 5">
              <a:extLst>
                <a:ext uri="{FF2B5EF4-FFF2-40B4-BE49-F238E27FC236}">
                  <a16:creationId xmlns:a16="http://schemas.microsoft.com/office/drawing/2014/main" id="{B3D59280-7788-4330-9F27-A18106C0C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9884" y="3340057"/>
              <a:ext cx="1690813" cy="763188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Право съединение 3">
              <a:extLst>
                <a:ext uri="{FF2B5EF4-FFF2-40B4-BE49-F238E27FC236}">
                  <a16:creationId xmlns:a16="http://schemas.microsoft.com/office/drawing/2014/main" id="{BEA38ED4-13C6-41A6-90AD-FE661A743C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0152" y="3752193"/>
              <a:ext cx="399732" cy="357691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Право съединение 14">
              <a:extLst>
                <a:ext uri="{FF2B5EF4-FFF2-40B4-BE49-F238E27FC236}">
                  <a16:creationId xmlns:a16="http://schemas.microsoft.com/office/drawing/2014/main" id="{4DAF27A1-8356-483E-AA54-68BB5D26C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490" y="4031226"/>
              <a:ext cx="177316" cy="177263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>
              <a:extLst>
                <a:ext uri="{FF2B5EF4-FFF2-40B4-BE49-F238E27FC236}">
                  <a16:creationId xmlns:a16="http://schemas.microsoft.com/office/drawing/2014/main" id="{DCDF6285-CC08-45C3-843A-7BB8671F1D7C}"/>
                </a:ext>
              </a:extLst>
            </p:cNvPr>
            <p:cNvCxnSpPr>
              <a:cxnSpLocks/>
            </p:cNvCxnSpPr>
            <p:nvPr/>
          </p:nvCxnSpPr>
          <p:spPr>
            <a:xfrm>
              <a:off x="5800697" y="3343250"/>
              <a:ext cx="1887793" cy="865238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6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Джан Е. Молла</cp:lastModifiedBy>
  <cp:revision>1</cp:revision>
  <dcterms:created xsi:type="dcterms:W3CDTF">2022-01-13T14:37:13Z</dcterms:created>
  <dcterms:modified xsi:type="dcterms:W3CDTF">2022-03-16T21:29:21Z</dcterms:modified>
</cp:coreProperties>
</file>