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0" r:id="rId2"/>
    <p:sldId id="261" r:id="rId3"/>
    <p:sldId id="262" r:id="rId4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768C70-57CE-4584-ACD8-3806AF5654D9}" type="datetimeFigureOut">
              <a:rPr lang="bg-BG" smtClean="0"/>
              <a:t>17.1.2022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B2A8A-EA6C-4B31-99D5-65E70DCBC035}" type="slidenum">
              <a:rPr lang="bg-BG" smtClean="0"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B2A8A-EA6C-4B31-99D5-65E70DCBC035}" type="slidenum">
              <a:rPr lang="bg-BG" smtClean="0"/>
              <a:t>1</a:t>
            </a:fld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09BD6-4A36-4A9B-B540-6D03F1CF08FD}" type="datetimeFigureOut">
              <a:rPr lang="bg-BG" smtClean="0"/>
              <a:t>17.1.2022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B34D-CEA9-49CC-9713-414B03D23F46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09BD6-4A36-4A9B-B540-6D03F1CF08FD}" type="datetimeFigureOut">
              <a:rPr lang="bg-BG" smtClean="0"/>
              <a:t>17.1.2022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B34D-CEA9-49CC-9713-414B03D23F46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09BD6-4A36-4A9B-B540-6D03F1CF08FD}" type="datetimeFigureOut">
              <a:rPr lang="bg-BG" smtClean="0"/>
              <a:t>17.1.2022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B34D-CEA9-49CC-9713-414B03D23F46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09BD6-4A36-4A9B-B540-6D03F1CF08FD}" type="datetimeFigureOut">
              <a:rPr lang="bg-BG" smtClean="0"/>
              <a:t>17.1.2022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B34D-CEA9-49CC-9713-414B03D23F46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09BD6-4A36-4A9B-B540-6D03F1CF08FD}" type="datetimeFigureOut">
              <a:rPr lang="bg-BG" smtClean="0"/>
              <a:t>17.1.2022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B34D-CEA9-49CC-9713-414B03D23F46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09BD6-4A36-4A9B-B540-6D03F1CF08FD}" type="datetimeFigureOut">
              <a:rPr lang="bg-BG" smtClean="0"/>
              <a:t>17.1.2022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B34D-CEA9-49CC-9713-414B03D23F46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09BD6-4A36-4A9B-B540-6D03F1CF08FD}" type="datetimeFigureOut">
              <a:rPr lang="bg-BG" smtClean="0"/>
              <a:t>17.1.2022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B34D-CEA9-49CC-9713-414B03D23F46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09BD6-4A36-4A9B-B540-6D03F1CF08FD}" type="datetimeFigureOut">
              <a:rPr lang="bg-BG" smtClean="0"/>
              <a:t>17.1.2022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B34D-CEA9-49CC-9713-414B03D23F46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09BD6-4A36-4A9B-B540-6D03F1CF08FD}" type="datetimeFigureOut">
              <a:rPr lang="bg-BG" smtClean="0"/>
              <a:t>17.1.2022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B34D-CEA9-49CC-9713-414B03D23F46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09BD6-4A36-4A9B-B540-6D03F1CF08FD}" type="datetimeFigureOut">
              <a:rPr lang="bg-BG" smtClean="0"/>
              <a:t>17.1.2022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B34D-CEA9-49CC-9713-414B03D23F46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09BD6-4A36-4A9B-B540-6D03F1CF08FD}" type="datetimeFigureOut">
              <a:rPr lang="bg-BG" smtClean="0"/>
              <a:t>17.1.2022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B34D-CEA9-49CC-9713-414B03D23F46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09BD6-4A36-4A9B-B540-6D03F1CF08FD}" type="datetimeFigureOut">
              <a:rPr lang="bg-BG" smtClean="0"/>
              <a:t>17.1.2022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BB34D-CEA9-49CC-9713-414B03D23F46}" type="slidenum">
              <a:rPr lang="bg-BG" smtClean="0"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уб 15">
            <a:extLst>
              <a:ext uri="{FF2B5EF4-FFF2-40B4-BE49-F238E27FC236}">
                <a16:creationId xmlns:a16="http://schemas.microsoft.com/office/drawing/2014/main" xmlns="" id="{0C629D94-E8E1-4E43-99CB-6D50CF6A1DF6}"/>
              </a:ext>
            </a:extLst>
          </p:cNvPr>
          <p:cNvSpPr/>
          <p:nvPr/>
        </p:nvSpPr>
        <p:spPr>
          <a:xfrm rot="20856036" flipH="1">
            <a:off x="6331612" y="3910789"/>
            <a:ext cx="769797" cy="564016"/>
          </a:xfrm>
          <a:prstGeom prst="cube">
            <a:avLst>
              <a:gd name="adj" fmla="val 78233"/>
            </a:avLst>
          </a:prstGeom>
          <a:solidFill>
            <a:srgbClr val="96A990"/>
          </a:solidFill>
          <a:ln w="3175">
            <a:solidFill>
              <a:srgbClr val="86987F"/>
            </a:solidFill>
          </a:ln>
          <a:effectLst>
            <a:outerShdw blurRad="50800" dist="50800" dir="5400000" sx="25000" sy="25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Куб 14">
            <a:extLst>
              <a:ext uri="{FF2B5EF4-FFF2-40B4-BE49-F238E27FC236}">
                <a16:creationId xmlns:a16="http://schemas.microsoft.com/office/drawing/2014/main" xmlns="" id="{CBADE40A-AE38-4016-A6DF-25AD7A9BEBF7}"/>
              </a:ext>
            </a:extLst>
          </p:cNvPr>
          <p:cNvSpPr/>
          <p:nvPr/>
        </p:nvSpPr>
        <p:spPr>
          <a:xfrm rot="20856036" flipH="1">
            <a:off x="2041070" y="4423617"/>
            <a:ext cx="768029" cy="564016"/>
          </a:xfrm>
          <a:prstGeom prst="cube">
            <a:avLst>
              <a:gd name="adj" fmla="val 78233"/>
            </a:avLst>
          </a:prstGeom>
          <a:solidFill>
            <a:srgbClr val="96A990"/>
          </a:solidFill>
          <a:ln w="3175">
            <a:solidFill>
              <a:srgbClr val="86987F"/>
            </a:solidFill>
          </a:ln>
          <a:effectLst>
            <a:outerShdw blurRad="50800" dist="50800" dir="5400000" sx="25000" sy="25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" name="свещ1">
            <a:extLst>
              <a:ext uri="{FF2B5EF4-FFF2-40B4-BE49-F238E27FC236}">
                <a16:creationId xmlns:a16="http://schemas.microsoft.com/office/drawing/2014/main" xmlns="" id="{AA05F626-81B0-4F0A-AF34-E0DFE285D775}"/>
              </a:ext>
            </a:extLst>
          </p:cNvPr>
          <p:cNvGrpSpPr/>
          <p:nvPr/>
        </p:nvGrpSpPr>
        <p:grpSpPr>
          <a:xfrm>
            <a:off x="3189423" y="2895316"/>
            <a:ext cx="412588" cy="1326931"/>
            <a:chOff x="4787536" y="2703462"/>
            <a:chExt cx="385898" cy="1217447"/>
          </a:xfrm>
          <a:solidFill>
            <a:srgbClr val="FFFF00"/>
          </a:solidFill>
        </p:grpSpPr>
        <p:sp>
          <p:nvSpPr>
            <p:cNvPr id="5" name="Цилиндрична 92">
              <a:extLst>
                <a:ext uri="{FF2B5EF4-FFF2-40B4-BE49-F238E27FC236}">
                  <a16:creationId xmlns:a16="http://schemas.microsoft.com/office/drawing/2014/main" xmlns="" id="{5C5B77F5-44AF-4B6E-BC39-A9F604590E82}"/>
                </a:ext>
              </a:extLst>
            </p:cNvPr>
            <p:cNvSpPr/>
            <p:nvPr/>
          </p:nvSpPr>
          <p:spPr>
            <a:xfrm>
              <a:off x="4787536" y="2939885"/>
              <a:ext cx="365261" cy="981024"/>
            </a:xfrm>
            <a:prstGeom prst="can">
              <a:avLst>
                <a:gd name="adj" fmla="val 59000"/>
              </a:avLst>
            </a:prstGeom>
            <a:grpFill/>
            <a:ln w="4445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2000">
                    <a:srgbClr val="96A990">
                      <a:alpha val="12000"/>
                      <a:lumMod val="49000"/>
                      <a:lumOff val="51000"/>
                    </a:srgbClr>
                  </a:gs>
                  <a:gs pos="66000">
                    <a:srgbClr val="E6CCAA"/>
                  </a:gs>
                  <a:gs pos="100000">
                    <a:srgbClr val="AC8437"/>
                  </a:gs>
                </a:gsLst>
                <a:lin ang="120000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Групиране 93">
              <a:extLst>
                <a:ext uri="{FF2B5EF4-FFF2-40B4-BE49-F238E27FC236}">
                  <a16:creationId xmlns:a16="http://schemas.microsoft.com/office/drawing/2014/main" xmlns="" id="{673C99D6-A787-4827-9722-94DD5D4C14BB}"/>
                </a:ext>
              </a:extLst>
            </p:cNvPr>
            <p:cNvGrpSpPr/>
            <p:nvPr/>
          </p:nvGrpSpPr>
          <p:grpSpPr>
            <a:xfrm rot="21089527">
              <a:off x="4811052" y="2703481"/>
              <a:ext cx="362385" cy="266286"/>
              <a:chOff x="8596367" y="4665972"/>
              <a:chExt cx="252000" cy="244064"/>
            </a:xfrm>
            <a:grpFill/>
          </p:grpSpPr>
          <p:sp>
            <p:nvSpPr>
              <p:cNvPr id="7" name="Сълза 94">
                <a:extLst>
                  <a:ext uri="{FF2B5EF4-FFF2-40B4-BE49-F238E27FC236}">
                    <a16:creationId xmlns:a16="http://schemas.microsoft.com/office/drawing/2014/main" xmlns="" id="{343CD3AA-2F8B-47F9-BEAF-8EACB12B3545}"/>
                  </a:ext>
                </a:extLst>
              </p:cNvPr>
              <p:cNvSpPr/>
              <p:nvPr/>
            </p:nvSpPr>
            <p:spPr>
              <a:xfrm rot="-2700000">
                <a:off x="8596367" y="4704170"/>
                <a:ext cx="252000" cy="144000"/>
              </a:xfrm>
              <a:prstGeom prst="teardrop">
                <a:avLst>
                  <a:gd name="adj" fmla="val 139046"/>
                </a:avLst>
              </a:prstGeom>
              <a:grpFill/>
              <a:ln w="60325">
                <a:gradFill flip="none" rotWithShape="1">
                  <a:gsLst>
                    <a:gs pos="0">
                      <a:schemeClr val="accent2">
                        <a:lumMod val="89000"/>
                        <a:alpha val="38000"/>
                      </a:schemeClr>
                    </a:gs>
                    <a:gs pos="23000">
                      <a:schemeClr val="accent2">
                        <a:lumMod val="89000"/>
                      </a:schemeClr>
                    </a:gs>
                    <a:gs pos="69000">
                      <a:schemeClr val="accent2">
                        <a:lumMod val="75000"/>
                      </a:schemeClr>
                    </a:gs>
                    <a:gs pos="97000">
                      <a:schemeClr val="accent2">
                        <a:lumMod val="7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  <a:effectLst>
                <a:outerShdw blurRad="139700" dir="10800000" sx="118000" sy="118000" algn="r" rotWithShape="0">
                  <a:srgbClr val="FFFF00">
                    <a:alpha val="76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Сълза 95">
                <a:extLst>
                  <a:ext uri="{FF2B5EF4-FFF2-40B4-BE49-F238E27FC236}">
                    <a16:creationId xmlns:a16="http://schemas.microsoft.com/office/drawing/2014/main" xmlns="" id="{8B00981D-D137-4B2B-9F6C-C78DA8CE3CDF}"/>
                  </a:ext>
                </a:extLst>
              </p:cNvPr>
              <p:cNvSpPr/>
              <p:nvPr/>
            </p:nvSpPr>
            <p:spPr>
              <a:xfrm rot="3509686" flipH="1">
                <a:off x="8589589" y="4696538"/>
                <a:ext cx="244064" cy="182931"/>
              </a:xfrm>
              <a:prstGeom prst="teardrop">
                <a:avLst>
                  <a:gd name="adj" fmla="val 110538"/>
                </a:avLst>
              </a:prstGeom>
              <a:grpFill/>
              <a:ln w="60325">
                <a:gradFill flip="none" rotWithShape="1">
                  <a:gsLst>
                    <a:gs pos="0">
                      <a:schemeClr val="accent2">
                        <a:lumMod val="89000"/>
                        <a:alpha val="38000"/>
                      </a:schemeClr>
                    </a:gs>
                    <a:gs pos="23000">
                      <a:schemeClr val="accent2">
                        <a:lumMod val="89000"/>
                      </a:schemeClr>
                    </a:gs>
                    <a:gs pos="69000">
                      <a:schemeClr val="accent2">
                        <a:lumMod val="75000"/>
                      </a:schemeClr>
                    </a:gs>
                    <a:gs pos="97000">
                      <a:schemeClr val="accent2">
                        <a:lumMod val="7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  <a:effectLst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14" name="Картина 105">
            <a:extLst>
              <a:ext uri="{FF2B5EF4-FFF2-40B4-BE49-F238E27FC236}">
                <a16:creationId xmlns:a16="http://schemas.microsoft.com/office/drawing/2014/main" xmlns="" id="{E58C99CA-55D9-49B3-80CC-F2B7AAABA47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 rot="1800000" flipH="1">
            <a:off x="2266799" y="4070110"/>
            <a:ext cx="1555321" cy="237541"/>
          </a:xfrm>
          <a:prstGeom prst="rect">
            <a:avLst/>
          </a:prstGeom>
        </p:spPr>
      </p:pic>
      <p:sp>
        <p:nvSpPr>
          <p:cNvPr id="23" name="Куб 17">
            <a:extLst>
              <a:ext uri="{FF2B5EF4-FFF2-40B4-BE49-F238E27FC236}">
                <a16:creationId xmlns:a16="http://schemas.microsoft.com/office/drawing/2014/main" xmlns="" id="{3D17A855-62DF-443B-9664-9640E1B769E6}"/>
              </a:ext>
            </a:extLst>
          </p:cNvPr>
          <p:cNvSpPr/>
          <p:nvPr/>
        </p:nvSpPr>
        <p:spPr>
          <a:xfrm rot="20856036" flipH="1">
            <a:off x="6518542" y="4122721"/>
            <a:ext cx="319082" cy="68028"/>
          </a:xfrm>
          <a:prstGeom prst="cube">
            <a:avLst>
              <a:gd name="adj" fmla="val 78233"/>
            </a:avLst>
          </a:prstGeom>
          <a:solidFill>
            <a:srgbClr val="96A990"/>
          </a:solidFill>
          <a:ln w="3175">
            <a:solidFill>
              <a:srgbClr val="86987F"/>
            </a:solidFill>
          </a:ln>
          <a:effectLst>
            <a:innerShdw blurRad="114300">
              <a:prstClr val="black"/>
            </a:innerShdw>
            <a:reflection blurRad="6350" stA="50000" endA="275" endPos="40000" dist="101600" dir="5400000" sy="-100000" algn="bl" rotWithShape="0"/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Куб 16">
            <a:extLst>
              <a:ext uri="{FF2B5EF4-FFF2-40B4-BE49-F238E27FC236}">
                <a16:creationId xmlns:a16="http://schemas.microsoft.com/office/drawing/2014/main" xmlns="" id="{23CEFD23-5C2C-47FF-811E-D3F541C3BB74}"/>
              </a:ext>
            </a:extLst>
          </p:cNvPr>
          <p:cNvSpPr/>
          <p:nvPr/>
        </p:nvSpPr>
        <p:spPr>
          <a:xfrm rot="20856036" flipH="1">
            <a:off x="2213131" y="4614074"/>
            <a:ext cx="378628" cy="64725"/>
          </a:xfrm>
          <a:prstGeom prst="cube">
            <a:avLst>
              <a:gd name="adj" fmla="val 78233"/>
            </a:avLst>
          </a:prstGeom>
          <a:solidFill>
            <a:srgbClr val="96A990"/>
          </a:solidFill>
          <a:ln w="3175">
            <a:solidFill>
              <a:srgbClr val="86987F"/>
            </a:solidFill>
          </a:ln>
          <a:effectLst>
            <a:innerShdw blurRad="114300">
              <a:prstClr val="black"/>
            </a:innerShdw>
            <a:reflection blurRad="6350" stA="50000" endA="275" endPos="40000" dist="101600" dir="5400000" sy="-100000" algn="bl" rotWithShape="0"/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Успоредник 12">
            <a:extLst>
              <a:ext uri="{FF2B5EF4-FFF2-40B4-BE49-F238E27FC236}">
                <a16:creationId xmlns:a16="http://schemas.microsoft.com/office/drawing/2014/main" xmlns="" id="{BC72F56D-3B90-446F-9962-B1F5F935D176}"/>
              </a:ext>
            </a:extLst>
          </p:cNvPr>
          <p:cNvSpPr/>
          <p:nvPr/>
        </p:nvSpPr>
        <p:spPr>
          <a:xfrm rot="5400000" flipH="1">
            <a:off x="2989658" y="439310"/>
            <a:ext cx="3149753" cy="5414358"/>
          </a:xfrm>
          <a:prstGeom prst="parallelogram">
            <a:avLst>
              <a:gd name="adj" fmla="val 22093"/>
            </a:avLst>
          </a:prstGeom>
          <a:blipFill dpi="0" rotWithShape="1">
            <a:blip r:embed="rId4">
              <a:alphaModFix amt="29000"/>
            </a:blip>
            <a:srcRect/>
            <a:stretch>
              <a:fillRect/>
            </a:stretch>
          </a:blipFill>
          <a:ln>
            <a:noFill/>
          </a:ln>
          <a:effectLst>
            <a:outerShdw blurRad="203200" dist="215900" dir="3300000" algn="ctr" rotWithShape="0">
              <a:srgbClr val="747474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5" name="свещ2">
            <a:extLst>
              <a:ext uri="{FF2B5EF4-FFF2-40B4-BE49-F238E27FC236}">
                <a16:creationId xmlns:a16="http://schemas.microsoft.com/office/drawing/2014/main" xmlns="" id="{31D2E5C7-6A9B-4F41-AD40-AE2B8613367C}"/>
              </a:ext>
            </a:extLst>
          </p:cNvPr>
          <p:cNvGrpSpPr/>
          <p:nvPr/>
        </p:nvGrpSpPr>
        <p:grpSpPr>
          <a:xfrm>
            <a:off x="4160041" y="3672979"/>
            <a:ext cx="431775" cy="1273986"/>
            <a:chOff x="6689468" y="3764119"/>
            <a:chExt cx="403844" cy="1168871"/>
          </a:xfrm>
        </p:grpSpPr>
        <p:sp>
          <p:nvSpPr>
            <p:cNvPr id="26" name="Цилиндрична 7">
              <a:extLst>
                <a:ext uri="{FF2B5EF4-FFF2-40B4-BE49-F238E27FC236}">
                  <a16:creationId xmlns:a16="http://schemas.microsoft.com/office/drawing/2014/main" xmlns="" id="{09A6B4EC-5FE6-47F2-BB37-FA88E4CE7177}"/>
                </a:ext>
              </a:extLst>
            </p:cNvPr>
            <p:cNvSpPr/>
            <p:nvPr/>
          </p:nvSpPr>
          <p:spPr>
            <a:xfrm>
              <a:off x="6689468" y="3951966"/>
              <a:ext cx="365261" cy="981024"/>
            </a:xfrm>
            <a:prstGeom prst="can">
              <a:avLst>
                <a:gd name="adj" fmla="val 59000"/>
              </a:avLst>
            </a:prstGeom>
            <a:solidFill>
              <a:srgbClr val="FFFF00"/>
            </a:solidFill>
            <a:ln w="4445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2000">
                    <a:srgbClr val="96A990">
                      <a:alpha val="12000"/>
                      <a:lumMod val="49000"/>
                      <a:lumOff val="51000"/>
                    </a:srgbClr>
                  </a:gs>
                  <a:gs pos="66000">
                    <a:srgbClr val="E6CCAA"/>
                  </a:gs>
                  <a:gs pos="100000">
                    <a:srgbClr val="AC8437"/>
                  </a:gs>
                </a:gsLst>
                <a:lin ang="120000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Групиране 91">
              <a:extLst>
                <a:ext uri="{FF2B5EF4-FFF2-40B4-BE49-F238E27FC236}">
                  <a16:creationId xmlns:a16="http://schemas.microsoft.com/office/drawing/2014/main" xmlns="" id="{9A313F38-65E3-4DAA-888B-F047C20C9BB5}"/>
                </a:ext>
              </a:extLst>
            </p:cNvPr>
            <p:cNvGrpSpPr/>
            <p:nvPr/>
          </p:nvGrpSpPr>
          <p:grpSpPr>
            <a:xfrm rot="21089527">
              <a:off x="6730930" y="3764138"/>
              <a:ext cx="362385" cy="266286"/>
              <a:chOff x="8596367" y="4665972"/>
              <a:chExt cx="252000" cy="244064"/>
            </a:xfrm>
          </p:grpSpPr>
          <p:sp>
            <p:nvSpPr>
              <p:cNvPr id="28" name="Сълза 90">
                <a:extLst>
                  <a:ext uri="{FF2B5EF4-FFF2-40B4-BE49-F238E27FC236}">
                    <a16:creationId xmlns:a16="http://schemas.microsoft.com/office/drawing/2014/main" xmlns="" id="{ED3CBB4D-A461-4206-BF9A-F1EC9C82C9DC}"/>
                  </a:ext>
                </a:extLst>
              </p:cNvPr>
              <p:cNvSpPr/>
              <p:nvPr/>
            </p:nvSpPr>
            <p:spPr>
              <a:xfrm rot="-2700000">
                <a:off x="8596367" y="4704170"/>
                <a:ext cx="252000" cy="144000"/>
              </a:xfrm>
              <a:prstGeom prst="teardrop">
                <a:avLst>
                  <a:gd name="adj" fmla="val 139046"/>
                </a:avLst>
              </a:prstGeom>
              <a:solidFill>
                <a:srgbClr val="FACA43"/>
              </a:solidFill>
              <a:ln w="60325">
                <a:gradFill flip="none" rotWithShape="1">
                  <a:gsLst>
                    <a:gs pos="0">
                      <a:schemeClr val="accent2">
                        <a:lumMod val="89000"/>
                        <a:alpha val="38000"/>
                      </a:schemeClr>
                    </a:gs>
                    <a:gs pos="23000">
                      <a:schemeClr val="accent2">
                        <a:lumMod val="89000"/>
                      </a:schemeClr>
                    </a:gs>
                    <a:gs pos="69000">
                      <a:schemeClr val="accent2">
                        <a:lumMod val="75000"/>
                      </a:schemeClr>
                    </a:gs>
                    <a:gs pos="97000">
                      <a:schemeClr val="accent2">
                        <a:lumMod val="7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  <a:effectLst>
                <a:outerShdw blurRad="139700" dir="10800000" sx="118000" sy="118000" algn="r" rotWithShape="0">
                  <a:srgbClr val="FFFF00">
                    <a:alpha val="76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Сълза 89">
                <a:extLst>
                  <a:ext uri="{FF2B5EF4-FFF2-40B4-BE49-F238E27FC236}">
                    <a16:creationId xmlns:a16="http://schemas.microsoft.com/office/drawing/2014/main" xmlns="" id="{4EFAE496-4E7D-4EEA-978F-468703BCD6F8}"/>
                  </a:ext>
                </a:extLst>
              </p:cNvPr>
              <p:cNvSpPr/>
              <p:nvPr/>
            </p:nvSpPr>
            <p:spPr>
              <a:xfrm rot="3509686" flipH="1">
                <a:off x="8589589" y="4696538"/>
                <a:ext cx="244064" cy="182931"/>
              </a:xfrm>
              <a:prstGeom prst="teardrop">
                <a:avLst>
                  <a:gd name="adj" fmla="val 110538"/>
                </a:avLst>
              </a:prstGeom>
              <a:solidFill>
                <a:srgbClr val="FFFF00"/>
              </a:solidFill>
              <a:ln w="60325">
                <a:gradFill flip="none" rotWithShape="1">
                  <a:gsLst>
                    <a:gs pos="0">
                      <a:schemeClr val="accent2">
                        <a:lumMod val="89000"/>
                        <a:alpha val="38000"/>
                      </a:schemeClr>
                    </a:gs>
                    <a:gs pos="23000">
                      <a:schemeClr val="accent2">
                        <a:lumMod val="89000"/>
                      </a:schemeClr>
                    </a:gs>
                    <a:gs pos="69000">
                      <a:schemeClr val="accent2">
                        <a:lumMod val="75000"/>
                      </a:schemeClr>
                    </a:gs>
                    <a:gs pos="97000">
                      <a:schemeClr val="accent2">
                        <a:lumMod val="7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  <a:effectLst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30" name="Картина 104">
            <a:extLst>
              <a:ext uri="{FF2B5EF4-FFF2-40B4-BE49-F238E27FC236}">
                <a16:creationId xmlns:a16="http://schemas.microsoft.com/office/drawing/2014/main" xmlns="" id="{525911BB-E31D-414A-951A-69F4D02B119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l="5726" t="-1546" b="-1"/>
          <a:stretch/>
        </p:blipFill>
        <p:spPr>
          <a:xfrm rot="1680000">
            <a:off x="3552846" y="4793679"/>
            <a:ext cx="1558222" cy="2412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Куб 15">
            <a:extLst>
              <a:ext uri="{FF2B5EF4-FFF2-40B4-BE49-F238E27FC236}">
                <a16:creationId xmlns:a16="http://schemas.microsoft.com/office/drawing/2014/main" xmlns="" id="{0C629D94-E8E1-4E43-99CB-6D50CF6A1DF6}"/>
              </a:ext>
            </a:extLst>
          </p:cNvPr>
          <p:cNvSpPr/>
          <p:nvPr/>
        </p:nvSpPr>
        <p:spPr>
          <a:xfrm rot="20856036" flipH="1">
            <a:off x="6331612" y="3910789"/>
            <a:ext cx="769797" cy="564016"/>
          </a:xfrm>
          <a:prstGeom prst="cube">
            <a:avLst>
              <a:gd name="adj" fmla="val 78233"/>
            </a:avLst>
          </a:prstGeom>
          <a:solidFill>
            <a:srgbClr val="96A990"/>
          </a:solidFill>
          <a:ln w="3175">
            <a:solidFill>
              <a:srgbClr val="86987F"/>
            </a:solidFill>
          </a:ln>
          <a:effectLst>
            <a:outerShdw blurRad="50800" dist="50800" dir="5400000" sx="25000" sy="25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Куб 14">
            <a:extLst>
              <a:ext uri="{FF2B5EF4-FFF2-40B4-BE49-F238E27FC236}">
                <a16:creationId xmlns:a16="http://schemas.microsoft.com/office/drawing/2014/main" xmlns="" id="{CBADE40A-AE38-4016-A6DF-25AD7A9BEBF7}"/>
              </a:ext>
            </a:extLst>
          </p:cNvPr>
          <p:cNvSpPr/>
          <p:nvPr/>
        </p:nvSpPr>
        <p:spPr>
          <a:xfrm rot="20856036" flipH="1">
            <a:off x="2041070" y="4423617"/>
            <a:ext cx="768029" cy="564016"/>
          </a:xfrm>
          <a:prstGeom prst="cube">
            <a:avLst>
              <a:gd name="adj" fmla="val 78233"/>
            </a:avLst>
          </a:prstGeom>
          <a:solidFill>
            <a:srgbClr val="96A990"/>
          </a:solidFill>
          <a:ln w="3175">
            <a:solidFill>
              <a:srgbClr val="86987F"/>
            </a:solidFill>
          </a:ln>
          <a:effectLst>
            <a:outerShdw blurRad="50800" dist="50800" dir="5400000" sx="25000" sy="25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7" name="свещ1">
            <a:extLst>
              <a:ext uri="{FF2B5EF4-FFF2-40B4-BE49-F238E27FC236}">
                <a16:creationId xmlns:a16="http://schemas.microsoft.com/office/drawing/2014/main" xmlns="" id="{B0DA3127-C1F2-4FB1-BBA2-28740EF06BC6}"/>
              </a:ext>
            </a:extLst>
          </p:cNvPr>
          <p:cNvGrpSpPr/>
          <p:nvPr/>
        </p:nvGrpSpPr>
        <p:grpSpPr>
          <a:xfrm>
            <a:off x="3857615" y="2599878"/>
            <a:ext cx="485129" cy="1398302"/>
            <a:chOff x="4719691" y="2703481"/>
            <a:chExt cx="453746" cy="1282929"/>
          </a:xfrm>
          <a:solidFill>
            <a:srgbClr val="FFFF00"/>
          </a:solidFill>
        </p:grpSpPr>
        <p:sp>
          <p:nvSpPr>
            <p:cNvPr id="57" name="Цилиндрична 109">
              <a:extLst>
                <a:ext uri="{FF2B5EF4-FFF2-40B4-BE49-F238E27FC236}">
                  <a16:creationId xmlns:a16="http://schemas.microsoft.com/office/drawing/2014/main" xmlns="" id="{17746DB8-B716-4A39-B33B-6A9E33DB3C66}"/>
                </a:ext>
              </a:extLst>
            </p:cNvPr>
            <p:cNvSpPr/>
            <p:nvPr/>
          </p:nvSpPr>
          <p:spPr>
            <a:xfrm>
              <a:off x="4719691" y="3005386"/>
              <a:ext cx="365261" cy="981024"/>
            </a:xfrm>
            <a:prstGeom prst="can">
              <a:avLst>
                <a:gd name="adj" fmla="val 59000"/>
              </a:avLst>
            </a:prstGeom>
            <a:grpFill/>
            <a:ln w="4445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2000">
                    <a:srgbClr val="96A990">
                      <a:alpha val="12000"/>
                      <a:lumMod val="49000"/>
                      <a:lumOff val="51000"/>
                    </a:srgbClr>
                  </a:gs>
                  <a:gs pos="66000">
                    <a:srgbClr val="E6CCAA"/>
                  </a:gs>
                  <a:gs pos="100000">
                    <a:srgbClr val="AC8437"/>
                  </a:gs>
                </a:gsLst>
                <a:lin ang="120000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8" name="Групиране 110">
              <a:extLst>
                <a:ext uri="{FF2B5EF4-FFF2-40B4-BE49-F238E27FC236}">
                  <a16:creationId xmlns:a16="http://schemas.microsoft.com/office/drawing/2014/main" xmlns="" id="{50705CAB-4CC7-495D-95A6-78DAE1E62C74}"/>
                </a:ext>
              </a:extLst>
            </p:cNvPr>
            <p:cNvGrpSpPr/>
            <p:nvPr/>
          </p:nvGrpSpPr>
          <p:grpSpPr>
            <a:xfrm rot="21089527">
              <a:off x="4811052" y="2703481"/>
              <a:ext cx="362385" cy="266286"/>
              <a:chOff x="8596367" y="4665972"/>
              <a:chExt cx="252000" cy="244064"/>
            </a:xfrm>
            <a:grpFill/>
          </p:grpSpPr>
          <p:sp>
            <p:nvSpPr>
              <p:cNvPr id="59" name="Сълза 111">
                <a:extLst>
                  <a:ext uri="{FF2B5EF4-FFF2-40B4-BE49-F238E27FC236}">
                    <a16:creationId xmlns:a16="http://schemas.microsoft.com/office/drawing/2014/main" xmlns="" id="{FCC7A66E-52D3-48B6-8BA2-CA748D225A9D}"/>
                  </a:ext>
                </a:extLst>
              </p:cNvPr>
              <p:cNvSpPr/>
              <p:nvPr/>
            </p:nvSpPr>
            <p:spPr>
              <a:xfrm rot="-2700000">
                <a:off x="8596367" y="4704170"/>
                <a:ext cx="252000" cy="144000"/>
              </a:xfrm>
              <a:prstGeom prst="teardrop">
                <a:avLst>
                  <a:gd name="adj" fmla="val 139046"/>
                </a:avLst>
              </a:prstGeom>
              <a:grpFill/>
              <a:ln w="60325">
                <a:gradFill flip="none" rotWithShape="1">
                  <a:gsLst>
                    <a:gs pos="0">
                      <a:schemeClr val="accent2">
                        <a:lumMod val="89000"/>
                        <a:alpha val="38000"/>
                      </a:schemeClr>
                    </a:gs>
                    <a:gs pos="23000">
                      <a:schemeClr val="accent2">
                        <a:lumMod val="89000"/>
                      </a:schemeClr>
                    </a:gs>
                    <a:gs pos="69000">
                      <a:schemeClr val="accent2">
                        <a:lumMod val="75000"/>
                      </a:schemeClr>
                    </a:gs>
                    <a:gs pos="97000">
                      <a:schemeClr val="accent2">
                        <a:lumMod val="7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  <a:effectLst>
                <a:outerShdw blurRad="139700" dir="10800000" sx="118000" sy="118000" algn="r" rotWithShape="0">
                  <a:srgbClr val="FFFF00">
                    <a:alpha val="76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Сълза 112">
                <a:extLst>
                  <a:ext uri="{FF2B5EF4-FFF2-40B4-BE49-F238E27FC236}">
                    <a16:creationId xmlns:a16="http://schemas.microsoft.com/office/drawing/2014/main" xmlns="" id="{8215AECB-6779-4318-BC62-F199309DD25C}"/>
                  </a:ext>
                </a:extLst>
              </p:cNvPr>
              <p:cNvSpPr/>
              <p:nvPr/>
            </p:nvSpPr>
            <p:spPr>
              <a:xfrm rot="3509686" flipH="1">
                <a:off x="8589589" y="4696538"/>
                <a:ext cx="244064" cy="182931"/>
              </a:xfrm>
              <a:prstGeom prst="teardrop">
                <a:avLst>
                  <a:gd name="adj" fmla="val 110538"/>
                </a:avLst>
              </a:prstGeom>
              <a:grpFill/>
              <a:ln w="60325">
                <a:gradFill flip="none" rotWithShape="1">
                  <a:gsLst>
                    <a:gs pos="0">
                      <a:schemeClr val="accent2">
                        <a:lumMod val="89000"/>
                        <a:alpha val="38000"/>
                      </a:schemeClr>
                    </a:gs>
                    <a:gs pos="23000">
                      <a:schemeClr val="accent2">
                        <a:lumMod val="89000"/>
                      </a:schemeClr>
                    </a:gs>
                    <a:gs pos="69000">
                      <a:schemeClr val="accent2">
                        <a:lumMod val="75000"/>
                      </a:schemeClr>
                    </a:gs>
                    <a:gs pos="97000">
                      <a:schemeClr val="accent2">
                        <a:lumMod val="7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  <a:effectLst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48" name="Картина 113">
            <a:extLst>
              <a:ext uri="{FF2B5EF4-FFF2-40B4-BE49-F238E27FC236}">
                <a16:creationId xmlns:a16="http://schemas.microsoft.com/office/drawing/2014/main" xmlns="" id="{FAE2F3F8-5CE3-4179-B8F2-881189C5D51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 rot="1800000" flipH="1">
            <a:off x="3295558" y="3910257"/>
            <a:ext cx="1555321" cy="237541"/>
          </a:xfrm>
          <a:prstGeom prst="rect">
            <a:avLst/>
          </a:prstGeom>
        </p:spPr>
      </p:pic>
      <p:sp>
        <p:nvSpPr>
          <p:cNvPr id="49" name="Куб 17">
            <a:extLst>
              <a:ext uri="{FF2B5EF4-FFF2-40B4-BE49-F238E27FC236}">
                <a16:creationId xmlns:a16="http://schemas.microsoft.com/office/drawing/2014/main" xmlns="" id="{3D17A855-62DF-443B-9664-9640E1B769E6}"/>
              </a:ext>
            </a:extLst>
          </p:cNvPr>
          <p:cNvSpPr/>
          <p:nvPr/>
        </p:nvSpPr>
        <p:spPr>
          <a:xfrm rot="20856036" flipH="1">
            <a:off x="6518542" y="4122721"/>
            <a:ext cx="319082" cy="68028"/>
          </a:xfrm>
          <a:prstGeom prst="cube">
            <a:avLst>
              <a:gd name="adj" fmla="val 78233"/>
            </a:avLst>
          </a:prstGeom>
          <a:solidFill>
            <a:srgbClr val="96A990"/>
          </a:solidFill>
          <a:ln w="3175">
            <a:solidFill>
              <a:srgbClr val="86987F"/>
            </a:solidFill>
          </a:ln>
          <a:effectLst>
            <a:innerShdw blurRad="114300">
              <a:prstClr val="black"/>
            </a:innerShdw>
            <a:reflection blurRad="6350" stA="50000" endA="275" endPos="40000" dist="101600" dir="5400000" sy="-100000" algn="bl" rotWithShape="0"/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Куб 16">
            <a:extLst>
              <a:ext uri="{FF2B5EF4-FFF2-40B4-BE49-F238E27FC236}">
                <a16:creationId xmlns:a16="http://schemas.microsoft.com/office/drawing/2014/main" xmlns="" id="{23CEFD23-5C2C-47FF-811E-D3F541C3BB74}"/>
              </a:ext>
            </a:extLst>
          </p:cNvPr>
          <p:cNvSpPr/>
          <p:nvPr/>
        </p:nvSpPr>
        <p:spPr>
          <a:xfrm rot="20856036" flipH="1">
            <a:off x="2213131" y="4614074"/>
            <a:ext cx="378628" cy="64725"/>
          </a:xfrm>
          <a:prstGeom prst="cube">
            <a:avLst>
              <a:gd name="adj" fmla="val 78233"/>
            </a:avLst>
          </a:prstGeom>
          <a:solidFill>
            <a:srgbClr val="96A990"/>
          </a:solidFill>
          <a:ln w="3175">
            <a:solidFill>
              <a:srgbClr val="86987F"/>
            </a:solidFill>
          </a:ln>
          <a:effectLst>
            <a:innerShdw blurRad="114300">
              <a:prstClr val="black"/>
            </a:innerShdw>
            <a:reflection blurRad="6350" stA="50000" endA="275" endPos="40000" dist="101600" dir="5400000" sy="-100000" algn="bl" rotWithShape="0"/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Успоредник 12">
            <a:extLst>
              <a:ext uri="{FF2B5EF4-FFF2-40B4-BE49-F238E27FC236}">
                <a16:creationId xmlns:a16="http://schemas.microsoft.com/office/drawing/2014/main" xmlns="" id="{BC72F56D-3B90-446F-9962-B1F5F935D176}"/>
              </a:ext>
            </a:extLst>
          </p:cNvPr>
          <p:cNvSpPr/>
          <p:nvPr/>
        </p:nvSpPr>
        <p:spPr>
          <a:xfrm rot="5400000" flipH="1">
            <a:off x="2989658" y="439310"/>
            <a:ext cx="3149753" cy="5414358"/>
          </a:xfrm>
          <a:prstGeom prst="parallelogram">
            <a:avLst>
              <a:gd name="adj" fmla="val 22093"/>
            </a:avLst>
          </a:prstGeom>
          <a:blipFill dpi="0" rotWithShape="1">
            <a:blip r:embed="rId3">
              <a:alphaModFix amt="29000"/>
            </a:blip>
            <a:srcRect/>
            <a:stretch>
              <a:fillRect/>
            </a:stretch>
          </a:blipFill>
          <a:ln>
            <a:noFill/>
          </a:ln>
          <a:effectLst>
            <a:outerShdw blurRad="203200" dist="215900" dir="3300000" algn="ctr" rotWithShape="0">
              <a:srgbClr val="747474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свещ2">
            <a:extLst>
              <a:ext uri="{FF2B5EF4-FFF2-40B4-BE49-F238E27FC236}">
                <a16:creationId xmlns:a16="http://schemas.microsoft.com/office/drawing/2014/main" xmlns="" id="{1B57D260-E35B-4537-9809-A7868C4B9238}"/>
              </a:ext>
            </a:extLst>
          </p:cNvPr>
          <p:cNvGrpSpPr/>
          <p:nvPr/>
        </p:nvGrpSpPr>
        <p:grpSpPr>
          <a:xfrm>
            <a:off x="5286380" y="3571876"/>
            <a:ext cx="431778" cy="1273965"/>
            <a:chOff x="6689468" y="3764138"/>
            <a:chExt cx="403847" cy="1168852"/>
          </a:xfrm>
          <a:solidFill>
            <a:srgbClr val="FFFF00"/>
          </a:solidFill>
        </p:grpSpPr>
        <p:sp>
          <p:nvSpPr>
            <p:cNvPr id="53" name="Цилиндрична 115">
              <a:extLst>
                <a:ext uri="{FF2B5EF4-FFF2-40B4-BE49-F238E27FC236}">
                  <a16:creationId xmlns:a16="http://schemas.microsoft.com/office/drawing/2014/main" xmlns="" id="{50257F06-EDEF-41F7-B036-2FBBD7B3ECD0}"/>
                </a:ext>
              </a:extLst>
            </p:cNvPr>
            <p:cNvSpPr/>
            <p:nvPr/>
          </p:nvSpPr>
          <p:spPr>
            <a:xfrm>
              <a:off x="6689468" y="3951966"/>
              <a:ext cx="365261" cy="981024"/>
            </a:xfrm>
            <a:prstGeom prst="can">
              <a:avLst>
                <a:gd name="adj" fmla="val 59000"/>
              </a:avLst>
            </a:prstGeom>
            <a:grpFill/>
            <a:ln w="4445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2000">
                    <a:srgbClr val="96A990">
                      <a:alpha val="12000"/>
                      <a:lumMod val="49000"/>
                      <a:lumOff val="51000"/>
                    </a:srgbClr>
                  </a:gs>
                  <a:gs pos="66000">
                    <a:srgbClr val="E6CCAA"/>
                  </a:gs>
                  <a:gs pos="100000">
                    <a:srgbClr val="AC8437"/>
                  </a:gs>
                </a:gsLst>
                <a:lin ang="120000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4" name="Групиране 116">
              <a:extLst>
                <a:ext uri="{FF2B5EF4-FFF2-40B4-BE49-F238E27FC236}">
                  <a16:creationId xmlns:a16="http://schemas.microsoft.com/office/drawing/2014/main" xmlns="" id="{10C3DE31-CA0D-432E-B94C-7F4F7AE8E08C}"/>
                </a:ext>
              </a:extLst>
            </p:cNvPr>
            <p:cNvGrpSpPr/>
            <p:nvPr/>
          </p:nvGrpSpPr>
          <p:grpSpPr>
            <a:xfrm rot="21089527">
              <a:off x="6730930" y="3764138"/>
              <a:ext cx="362385" cy="266286"/>
              <a:chOff x="8596367" y="4665972"/>
              <a:chExt cx="252000" cy="244064"/>
            </a:xfrm>
            <a:grpFill/>
          </p:grpSpPr>
          <p:sp>
            <p:nvSpPr>
              <p:cNvPr id="55" name="Сълза 117">
                <a:extLst>
                  <a:ext uri="{FF2B5EF4-FFF2-40B4-BE49-F238E27FC236}">
                    <a16:creationId xmlns:a16="http://schemas.microsoft.com/office/drawing/2014/main" xmlns="" id="{D1BD15C3-835A-48E2-AFE0-C6951C552A23}"/>
                  </a:ext>
                </a:extLst>
              </p:cNvPr>
              <p:cNvSpPr/>
              <p:nvPr/>
            </p:nvSpPr>
            <p:spPr>
              <a:xfrm rot="-2700000">
                <a:off x="8596367" y="4704170"/>
                <a:ext cx="252000" cy="144000"/>
              </a:xfrm>
              <a:prstGeom prst="teardrop">
                <a:avLst>
                  <a:gd name="adj" fmla="val 139046"/>
                </a:avLst>
              </a:prstGeom>
              <a:grpFill/>
              <a:ln w="60325">
                <a:gradFill flip="none" rotWithShape="1">
                  <a:gsLst>
                    <a:gs pos="0">
                      <a:schemeClr val="accent2">
                        <a:lumMod val="89000"/>
                        <a:alpha val="38000"/>
                      </a:schemeClr>
                    </a:gs>
                    <a:gs pos="23000">
                      <a:schemeClr val="accent2">
                        <a:lumMod val="89000"/>
                      </a:schemeClr>
                    </a:gs>
                    <a:gs pos="69000">
                      <a:schemeClr val="accent2">
                        <a:lumMod val="75000"/>
                      </a:schemeClr>
                    </a:gs>
                    <a:gs pos="97000">
                      <a:schemeClr val="accent2">
                        <a:lumMod val="7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  <a:effectLst>
                <a:outerShdw blurRad="139700" dir="10800000" sx="118000" sy="118000" algn="r" rotWithShape="0">
                  <a:srgbClr val="FFFF00">
                    <a:alpha val="76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Сълза 118">
                <a:extLst>
                  <a:ext uri="{FF2B5EF4-FFF2-40B4-BE49-F238E27FC236}">
                    <a16:creationId xmlns:a16="http://schemas.microsoft.com/office/drawing/2014/main" xmlns="" id="{20AC91DE-081B-4673-BD29-6C73B69E0F31}"/>
                  </a:ext>
                </a:extLst>
              </p:cNvPr>
              <p:cNvSpPr/>
              <p:nvPr/>
            </p:nvSpPr>
            <p:spPr>
              <a:xfrm rot="3509686" flipH="1">
                <a:off x="8589589" y="4696538"/>
                <a:ext cx="244064" cy="182931"/>
              </a:xfrm>
              <a:prstGeom prst="teardrop">
                <a:avLst>
                  <a:gd name="adj" fmla="val 110538"/>
                </a:avLst>
              </a:prstGeom>
              <a:grpFill/>
              <a:ln w="60325">
                <a:gradFill flip="none" rotWithShape="1">
                  <a:gsLst>
                    <a:gs pos="0">
                      <a:schemeClr val="accent2">
                        <a:lumMod val="89000"/>
                        <a:alpha val="38000"/>
                      </a:schemeClr>
                    </a:gs>
                    <a:gs pos="23000">
                      <a:schemeClr val="accent2">
                        <a:lumMod val="89000"/>
                      </a:schemeClr>
                    </a:gs>
                    <a:gs pos="69000">
                      <a:schemeClr val="accent2">
                        <a:lumMod val="75000"/>
                      </a:schemeClr>
                    </a:gs>
                    <a:gs pos="97000">
                      <a:schemeClr val="accent2">
                        <a:lumMod val="7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  <a:effectLst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52" name="Картина 119">
            <a:extLst>
              <a:ext uri="{FF2B5EF4-FFF2-40B4-BE49-F238E27FC236}">
                <a16:creationId xmlns:a16="http://schemas.microsoft.com/office/drawing/2014/main" xmlns="" id="{2DAF123E-103E-45E6-A536-FA2532E125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l="5726" t="-1546" b="-1"/>
          <a:stretch/>
        </p:blipFill>
        <p:spPr>
          <a:xfrm rot="1680000">
            <a:off x="4590724" y="4632963"/>
            <a:ext cx="1558222" cy="2412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уб 15">
            <a:extLst>
              <a:ext uri="{FF2B5EF4-FFF2-40B4-BE49-F238E27FC236}">
                <a16:creationId xmlns:a16="http://schemas.microsoft.com/office/drawing/2014/main" xmlns="" id="{0C629D94-E8E1-4E43-99CB-6D50CF6A1DF6}"/>
              </a:ext>
            </a:extLst>
          </p:cNvPr>
          <p:cNvSpPr/>
          <p:nvPr/>
        </p:nvSpPr>
        <p:spPr>
          <a:xfrm rot="20856036" flipH="1">
            <a:off x="6331612" y="3910789"/>
            <a:ext cx="769797" cy="564016"/>
          </a:xfrm>
          <a:prstGeom prst="cube">
            <a:avLst>
              <a:gd name="adj" fmla="val 78233"/>
            </a:avLst>
          </a:prstGeom>
          <a:solidFill>
            <a:srgbClr val="96A990"/>
          </a:solidFill>
          <a:ln w="3175">
            <a:solidFill>
              <a:srgbClr val="86987F"/>
            </a:solidFill>
          </a:ln>
          <a:effectLst>
            <a:outerShdw blurRad="50800" dist="50800" dir="5400000" sx="25000" sy="25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Куб 14">
            <a:extLst>
              <a:ext uri="{FF2B5EF4-FFF2-40B4-BE49-F238E27FC236}">
                <a16:creationId xmlns:a16="http://schemas.microsoft.com/office/drawing/2014/main" xmlns="" id="{CBADE40A-AE38-4016-A6DF-25AD7A9BEBF7}"/>
              </a:ext>
            </a:extLst>
          </p:cNvPr>
          <p:cNvSpPr/>
          <p:nvPr/>
        </p:nvSpPr>
        <p:spPr>
          <a:xfrm rot="20856036" flipH="1">
            <a:off x="2041070" y="4423617"/>
            <a:ext cx="768029" cy="564016"/>
          </a:xfrm>
          <a:prstGeom prst="cube">
            <a:avLst>
              <a:gd name="adj" fmla="val 78233"/>
            </a:avLst>
          </a:prstGeom>
          <a:solidFill>
            <a:srgbClr val="96A990"/>
          </a:solidFill>
          <a:ln w="3175">
            <a:solidFill>
              <a:srgbClr val="86987F"/>
            </a:solidFill>
          </a:ln>
          <a:effectLst>
            <a:outerShdw blurRad="50800" dist="50800" dir="5400000" sx="25000" sy="25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свещ1">
            <a:extLst>
              <a:ext uri="{FF2B5EF4-FFF2-40B4-BE49-F238E27FC236}">
                <a16:creationId xmlns:a16="http://schemas.microsoft.com/office/drawing/2014/main" xmlns="" id="{D895717B-822B-498B-A80F-989F8CCA0774}"/>
              </a:ext>
            </a:extLst>
          </p:cNvPr>
          <p:cNvGrpSpPr/>
          <p:nvPr/>
        </p:nvGrpSpPr>
        <p:grpSpPr>
          <a:xfrm>
            <a:off x="4647547" y="2108545"/>
            <a:ext cx="412588" cy="1326931"/>
            <a:chOff x="4787536" y="2703462"/>
            <a:chExt cx="385898" cy="1217447"/>
          </a:xfrm>
          <a:solidFill>
            <a:srgbClr val="FFFF00"/>
          </a:solidFill>
        </p:grpSpPr>
        <p:sp>
          <p:nvSpPr>
            <p:cNvPr id="17" name="Цилиндрична 124">
              <a:extLst>
                <a:ext uri="{FF2B5EF4-FFF2-40B4-BE49-F238E27FC236}">
                  <a16:creationId xmlns:a16="http://schemas.microsoft.com/office/drawing/2014/main" xmlns="" id="{6782C5ED-EFDF-4A77-B6FE-A4AB0DF246C6}"/>
                </a:ext>
              </a:extLst>
            </p:cNvPr>
            <p:cNvSpPr/>
            <p:nvPr/>
          </p:nvSpPr>
          <p:spPr>
            <a:xfrm>
              <a:off x="4787536" y="2939885"/>
              <a:ext cx="365261" cy="981024"/>
            </a:xfrm>
            <a:prstGeom prst="can">
              <a:avLst>
                <a:gd name="adj" fmla="val 59000"/>
              </a:avLst>
            </a:prstGeom>
            <a:grpFill/>
            <a:ln w="4445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2000">
                    <a:srgbClr val="96A990">
                      <a:alpha val="12000"/>
                      <a:lumMod val="49000"/>
                      <a:lumOff val="51000"/>
                    </a:srgbClr>
                  </a:gs>
                  <a:gs pos="66000">
                    <a:srgbClr val="E6CCAA"/>
                  </a:gs>
                  <a:gs pos="100000">
                    <a:srgbClr val="AC8437"/>
                  </a:gs>
                </a:gsLst>
                <a:lin ang="120000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Групиране 125">
              <a:extLst>
                <a:ext uri="{FF2B5EF4-FFF2-40B4-BE49-F238E27FC236}">
                  <a16:creationId xmlns:a16="http://schemas.microsoft.com/office/drawing/2014/main" xmlns="" id="{DD199F7E-73ED-422C-90A0-7B4790D702C1}"/>
                </a:ext>
              </a:extLst>
            </p:cNvPr>
            <p:cNvGrpSpPr/>
            <p:nvPr/>
          </p:nvGrpSpPr>
          <p:grpSpPr>
            <a:xfrm rot="21089527">
              <a:off x="4811052" y="2703481"/>
              <a:ext cx="362385" cy="266286"/>
              <a:chOff x="8596367" y="4665972"/>
              <a:chExt cx="252000" cy="244064"/>
            </a:xfrm>
            <a:grpFill/>
          </p:grpSpPr>
          <p:sp>
            <p:nvSpPr>
              <p:cNvPr id="19" name="Сълза 126">
                <a:extLst>
                  <a:ext uri="{FF2B5EF4-FFF2-40B4-BE49-F238E27FC236}">
                    <a16:creationId xmlns:a16="http://schemas.microsoft.com/office/drawing/2014/main" xmlns="" id="{BF50453F-0850-4BA8-9C00-BB248C74B490}"/>
                  </a:ext>
                </a:extLst>
              </p:cNvPr>
              <p:cNvSpPr/>
              <p:nvPr/>
            </p:nvSpPr>
            <p:spPr>
              <a:xfrm rot="-2700000">
                <a:off x="8596367" y="4704170"/>
                <a:ext cx="252000" cy="144000"/>
              </a:xfrm>
              <a:prstGeom prst="teardrop">
                <a:avLst>
                  <a:gd name="adj" fmla="val 139046"/>
                </a:avLst>
              </a:prstGeom>
              <a:grpFill/>
              <a:ln w="60325">
                <a:gradFill flip="none" rotWithShape="1">
                  <a:gsLst>
                    <a:gs pos="0">
                      <a:schemeClr val="accent2">
                        <a:lumMod val="89000"/>
                        <a:alpha val="38000"/>
                      </a:schemeClr>
                    </a:gs>
                    <a:gs pos="23000">
                      <a:schemeClr val="accent2">
                        <a:lumMod val="89000"/>
                      </a:schemeClr>
                    </a:gs>
                    <a:gs pos="69000">
                      <a:schemeClr val="accent2">
                        <a:lumMod val="75000"/>
                      </a:schemeClr>
                    </a:gs>
                    <a:gs pos="97000">
                      <a:schemeClr val="accent2">
                        <a:lumMod val="7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  <a:effectLst>
                <a:outerShdw blurRad="139700" dir="10800000" sx="118000" sy="118000" algn="r" rotWithShape="0">
                  <a:srgbClr val="FFFF00">
                    <a:alpha val="76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Сълза 127">
                <a:extLst>
                  <a:ext uri="{FF2B5EF4-FFF2-40B4-BE49-F238E27FC236}">
                    <a16:creationId xmlns:a16="http://schemas.microsoft.com/office/drawing/2014/main" xmlns="" id="{ABC755EE-F1AF-4131-A08C-194496E45AD8}"/>
                  </a:ext>
                </a:extLst>
              </p:cNvPr>
              <p:cNvSpPr/>
              <p:nvPr/>
            </p:nvSpPr>
            <p:spPr>
              <a:xfrm rot="3509686" flipH="1">
                <a:off x="8589589" y="4696538"/>
                <a:ext cx="244064" cy="182931"/>
              </a:xfrm>
              <a:prstGeom prst="teardrop">
                <a:avLst>
                  <a:gd name="adj" fmla="val 110538"/>
                </a:avLst>
              </a:prstGeom>
              <a:grpFill/>
              <a:ln w="60325">
                <a:gradFill flip="none" rotWithShape="1">
                  <a:gsLst>
                    <a:gs pos="0">
                      <a:schemeClr val="accent2">
                        <a:lumMod val="89000"/>
                        <a:alpha val="38000"/>
                      </a:schemeClr>
                    </a:gs>
                    <a:gs pos="23000">
                      <a:schemeClr val="accent2">
                        <a:lumMod val="89000"/>
                      </a:schemeClr>
                    </a:gs>
                    <a:gs pos="69000">
                      <a:schemeClr val="accent2">
                        <a:lumMod val="75000"/>
                      </a:schemeClr>
                    </a:gs>
                    <a:gs pos="97000">
                      <a:schemeClr val="accent2">
                        <a:lumMod val="7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  <a:effectLst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21" name="Картина 128">
            <a:extLst>
              <a:ext uri="{FF2B5EF4-FFF2-40B4-BE49-F238E27FC236}">
                <a16:creationId xmlns:a16="http://schemas.microsoft.com/office/drawing/2014/main" xmlns="" id="{6EE0175F-4353-4774-8828-D6019F9EF78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 rot="1800000" flipH="1">
            <a:off x="4408355" y="3760440"/>
            <a:ext cx="1555321" cy="237541"/>
          </a:xfrm>
          <a:prstGeom prst="rect">
            <a:avLst/>
          </a:prstGeom>
        </p:spPr>
      </p:pic>
      <p:sp>
        <p:nvSpPr>
          <p:cNvPr id="23" name="Куб 17">
            <a:extLst>
              <a:ext uri="{FF2B5EF4-FFF2-40B4-BE49-F238E27FC236}">
                <a16:creationId xmlns:a16="http://schemas.microsoft.com/office/drawing/2014/main" xmlns="" id="{3D17A855-62DF-443B-9664-9640E1B769E6}"/>
              </a:ext>
            </a:extLst>
          </p:cNvPr>
          <p:cNvSpPr/>
          <p:nvPr/>
        </p:nvSpPr>
        <p:spPr>
          <a:xfrm rot="20856036" flipH="1">
            <a:off x="6518542" y="4122721"/>
            <a:ext cx="319082" cy="68028"/>
          </a:xfrm>
          <a:prstGeom prst="cube">
            <a:avLst>
              <a:gd name="adj" fmla="val 78233"/>
            </a:avLst>
          </a:prstGeom>
          <a:solidFill>
            <a:srgbClr val="96A990"/>
          </a:solidFill>
          <a:ln w="3175">
            <a:solidFill>
              <a:srgbClr val="86987F"/>
            </a:solidFill>
          </a:ln>
          <a:effectLst>
            <a:innerShdw blurRad="114300">
              <a:prstClr val="black"/>
            </a:innerShdw>
            <a:reflection blurRad="6350" stA="50000" endA="275" endPos="40000" dist="101600" dir="5400000" sy="-100000" algn="bl" rotWithShape="0"/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Куб 16">
            <a:extLst>
              <a:ext uri="{FF2B5EF4-FFF2-40B4-BE49-F238E27FC236}">
                <a16:creationId xmlns:a16="http://schemas.microsoft.com/office/drawing/2014/main" xmlns="" id="{23CEFD23-5C2C-47FF-811E-D3F541C3BB74}"/>
              </a:ext>
            </a:extLst>
          </p:cNvPr>
          <p:cNvSpPr/>
          <p:nvPr/>
        </p:nvSpPr>
        <p:spPr>
          <a:xfrm rot="20856036" flipH="1">
            <a:off x="2213131" y="4614074"/>
            <a:ext cx="378628" cy="64725"/>
          </a:xfrm>
          <a:prstGeom prst="cube">
            <a:avLst>
              <a:gd name="adj" fmla="val 78233"/>
            </a:avLst>
          </a:prstGeom>
          <a:solidFill>
            <a:srgbClr val="96A990"/>
          </a:solidFill>
          <a:ln w="3175">
            <a:solidFill>
              <a:srgbClr val="86987F"/>
            </a:solidFill>
          </a:ln>
          <a:effectLst>
            <a:innerShdw blurRad="114300">
              <a:prstClr val="black"/>
            </a:innerShdw>
            <a:reflection blurRad="6350" stA="50000" endA="275" endPos="40000" dist="101600" dir="5400000" sy="-100000" algn="bl" rotWithShape="0"/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Успоредник 12">
            <a:extLst>
              <a:ext uri="{FF2B5EF4-FFF2-40B4-BE49-F238E27FC236}">
                <a16:creationId xmlns:a16="http://schemas.microsoft.com/office/drawing/2014/main" xmlns="" id="{BC72F56D-3B90-446F-9962-B1F5F935D176}"/>
              </a:ext>
            </a:extLst>
          </p:cNvPr>
          <p:cNvSpPr/>
          <p:nvPr/>
        </p:nvSpPr>
        <p:spPr>
          <a:xfrm rot="5400000" flipH="1">
            <a:off x="2989658" y="439310"/>
            <a:ext cx="3149753" cy="5414358"/>
          </a:xfrm>
          <a:prstGeom prst="parallelogram">
            <a:avLst>
              <a:gd name="adj" fmla="val 22093"/>
            </a:avLst>
          </a:prstGeom>
          <a:blipFill dpi="0" rotWithShape="1">
            <a:blip r:embed="rId3">
              <a:alphaModFix amt="29000"/>
            </a:blip>
            <a:srcRect/>
            <a:stretch>
              <a:fillRect/>
            </a:stretch>
          </a:blipFill>
          <a:ln>
            <a:noFill/>
          </a:ln>
          <a:effectLst>
            <a:outerShdw blurRad="203200" dist="215900" dir="3300000" algn="ctr" rotWithShape="0">
              <a:srgbClr val="747474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7" name="свещ2">
            <a:extLst>
              <a:ext uri="{FF2B5EF4-FFF2-40B4-BE49-F238E27FC236}">
                <a16:creationId xmlns:a16="http://schemas.microsoft.com/office/drawing/2014/main" xmlns="" id="{46149498-6F29-4151-9AB3-F7FCE79C25F4}"/>
              </a:ext>
            </a:extLst>
          </p:cNvPr>
          <p:cNvGrpSpPr/>
          <p:nvPr/>
        </p:nvGrpSpPr>
        <p:grpSpPr>
          <a:xfrm>
            <a:off x="6926307" y="3696314"/>
            <a:ext cx="431775" cy="1273986"/>
            <a:chOff x="6689468" y="3764119"/>
            <a:chExt cx="403844" cy="1168871"/>
          </a:xfrm>
          <a:solidFill>
            <a:srgbClr val="FFFF00"/>
          </a:solidFill>
        </p:grpSpPr>
        <p:sp>
          <p:nvSpPr>
            <p:cNvPr id="37" name="Цилиндрична 102">
              <a:extLst>
                <a:ext uri="{FF2B5EF4-FFF2-40B4-BE49-F238E27FC236}">
                  <a16:creationId xmlns:a16="http://schemas.microsoft.com/office/drawing/2014/main" xmlns="" id="{17C3CC76-5F9B-40FB-A411-8081E70CE9D9}"/>
                </a:ext>
              </a:extLst>
            </p:cNvPr>
            <p:cNvSpPr/>
            <p:nvPr/>
          </p:nvSpPr>
          <p:spPr>
            <a:xfrm>
              <a:off x="6689468" y="3951966"/>
              <a:ext cx="365261" cy="981024"/>
            </a:xfrm>
            <a:prstGeom prst="can">
              <a:avLst>
                <a:gd name="adj" fmla="val 59000"/>
              </a:avLst>
            </a:prstGeom>
            <a:grpFill/>
            <a:ln w="4445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2000">
                    <a:srgbClr val="96A990">
                      <a:alpha val="12000"/>
                      <a:lumMod val="49000"/>
                      <a:lumOff val="51000"/>
                    </a:srgbClr>
                  </a:gs>
                  <a:gs pos="66000">
                    <a:srgbClr val="E6CCAA"/>
                  </a:gs>
                  <a:gs pos="100000">
                    <a:srgbClr val="AC8437"/>
                  </a:gs>
                </a:gsLst>
                <a:lin ang="120000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8" name="Групиране 103">
              <a:extLst>
                <a:ext uri="{FF2B5EF4-FFF2-40B4-BE49-F238E27FC236}">
                  <a16:creationId xmlns:a16="http://schemas.microsoft.com/office/drawing/2014/main" xmlns="" id="{E7B0463E-6217-4D18-8174-936B57B47B90}"/>
                </a:ext>
              </a:extLst>
            </p:cNvPr>
            <p:cNvGrpSpPr/>
            <p:nvPr/>
          </p:nvGrpSpPr>
          <p:grpSpPr>
            <a:xfrm rot="21089527">
              <a:off x="6730930" y="3764138"/>
              <a:ext cx="362385" cy="266286"/>
              <a:chOff x="8596367" y="4665972"/>
              <a:chExt cx="252000" cy="244064"/>
            </a:xfrm>
            <a:grpFill/>
          </p:grpSpPr>
          <p:sp>
            <p:nvSpPr>
              <p:cNvPr id="39" name="Сълза 120">
                <a:extLst>
                  <a:ext uri="{FF2B5EF4-FFF2-40B4-BE49-F238E27FC236}">
                    <a16:creationId xmlns:a16="http://schemas.microsoft.com/office/drawing/2014/main" xmlns="" id="{F6199394-892D-4260-A316-AC107F852A9E}"/>
                  </a:ext>
                </a:extLst>
              </p:cNvPr>
              <p:cNvSpPr/>
              <p:nvPr/>
            </p:nvSpPr>
            <p:spPr>
              <a:xfrm rot="-2700000">
                <a:off x="8596367" y="4704170"/>
                <a:ext cx="252000" cy="144000"/>
              </a:xfrm>
              <a:prstGeom prst="teardrop">
                <a:avLst>
                  <a:gd name="adj" fmla="val 139046"/>
                </a:avLst>
              </a:prstGeom>
              <a:grpFill/>
              <a:ln w="60325">
                <a:gradFill flip="none" rotWithShape="1">
                  <a:gsLst>
                    <a:gs pos="0">
                      <a:schemeClr val="accent2">
                        <a:lumMod val="89000"/>
                        <a:alpha val="38000"/>
                      </a:schemeClr>
                    </a:gs>
                    <a:gs pos="23000">
                      <a:schemeClr val="accent2">
                        <a:lumMod val="89000"/>
                      </a:schemeClr>
                    </a:gs>
                    <a:gs pos="69000">
                      <a:schemeClr val="accent2">
                        <a:lumMod val="75000"/>
                      </a:schemeClr>
                    </a:gs>
                    <a:gs pos="97000">
                      <a:schemeClr val="accent2">
                        <a:lumMod val="7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  <a:effectLst>
                <a:outerShdw blurRad="139700" dir="10800000" sx="118000" sy="118000" algn="r" rotWithShape="0">
                  <a:srgbClr val="FFFF00">
                    <a:alpha val="76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Сълза 121">
                <a:extLst>
                  <a:ext uri="{FF2B5EF4-FFF2-40B4-BE49-F238E27FC236}">
                    <a16:creationId xmlns:a16="http://schemas.microsoft.com/office/drawing/2014/main" xmlns="" id="{242B1280-D959-4DA2-8194-4A0259430463}"/>
                  </a:ext>
                </a:extLst>
              </p:cNvPr>
              <p:cNvSpPr/>
              <p:nvPr/>
            </p:nvSpPr>
            <p:spPr>
              <a:xfrm rot="3509686" flipH="1">
                <a:off x="8589589" y="4696538"/>
                <a:ext cx="244064" cy="182931"/>
              </a:xfrm>
              <a:prstGeom prst="teardrop">
                <a:avLst>
                  <a:gd name="adj" fmla="val 110538"/>
                </a:avLst>
              </a:prstGeom>
              <a:grpFill/>
              <a:ln w="60325">
                <a:gradFill flip="none" rotWithShape="1">
                  <a:gsLst>
                    <a:gs pos="0">
                      <a:schemeClr val="accent2">
                        <a:lumMod val="89000"/>
                        <a:alpha val="38000"/>
                      </a:schemeClr>
                    </a:gs>
                    <a:gs pos="23000">
                      <a:schemeClr val="accent2">
                        <a:lumMod val="89000"/>
                      </a:schemeClr>
                    </a:gs>
                    <a:gs pos="69000">
                      <a:schemeClr val="accent2">
                        <a:lumMod val="75000"/>
                      </a:schemeClr>
                    </a:gs>
                    <a:gs pos="97000">
                      <a:schemeClr val="accent2">
                        <a:lumMod val="7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  <a:effectLst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42" name="Картина 122">
            <a:extLst>
              <a:ext uri="{FF2B5EF4-FFF2-40B4-BE49-F238E27FC236}">
                <a16:creationId xmlns:a16="http://schemas.microsoft.com/office/drawing/2014/main" xmlns="" id="{BCACF03A-6009-4BF9-8E57-92A310EB8EB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l="5726" t="-1546" b="-1"/>
          <a:stretch/>
        </p:blipFill>
        <p:spPr>
          <a:xfrm rot="1680000">
            <a:off x="5684880" y="4475246"/>
            <a:ext cx="1558222" cy="2412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</Words>
  <Application>Microsoft Office PowerPoint</Application>
  <PresentationFormat>On-screen Show (4:3)</PresentationFormat>
  <Paragraphs>1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Потребител на Windows</dc:creator>
  <cp:lastModifiedBy>Потребител на Windows</cp:lastModifiedBy>
  <cp:revision>2</cp:revision>
  <dcterms:created xsi:type="dcterms:W3CDTF">2022-01-17T13:37:03Z</dcterms:created>
  <dcterms:modified xsi:type="dcterms:W3CDTF">2022-01-17T13:56:32Z</dcterms:modified>
</cp:coreProperties>
</file>