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9.xml" ContentType="application/inkml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ink/ink10.xml" ContentType="application/inkml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61" r:id="rId6"/>
    <p:sldId id="264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06T18:39:17.735"/>
    </inkml:context>
    <inkml:brush xml:id="br0">
      <inkml:brushProperty name="width" value="0.2" units="cm"/>
      <inkml:brushProperty name="height" value="0.2" units="cm"/>
      <inkml:brushProperty name="color" value="#FFC000"/>
      <inkml:brushProperty name="ignorePressure" value="1"/>
    </inkml:brush>
  </inkml:definitions>
  <inkml:trace contextRef="#ctx0" brushRef="#br0">937 625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06T18:38:47.935"/>
    </inkml:context>
    <inkml:brush xml:id="br0">
      <inkml:brushProperty name="width" value="0.2" units="cm"/>
      <inkml:brushProperty name="height" value="0.2" units="cm"/>
      <inkml:brushProperty name="color" value="#FFC000"/>
      <inkml:brushProperty name="ignorePressure" value="1"/>
    </inkml:brush>
  </inkml:definitions>
  <inkml:trace contextRef="#ctx0" brushRef="#br0">937 625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FAF4-CBED-4AE4-A047-899FCF33FC38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A4FC-144C-4CF4-9780-1D73AE1F93A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FAF4-CBED-4AE4-A047-899FCF33FC38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A4FC-144C-4CF4-9780-1D73AE1F93A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FAF4-CBED-4AE4-A047-899FCF33FC38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A4FC-144C-4CF4-9780-1D73AE1F93A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FAF4-CBED-4AE4-A047-899FCF33FC38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A4FC-144C-4CF4-9780-1D73AE1F93A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FAF4-CBED-4AE4-A047-899FCF33FC38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A4FC-144C-4CF4-9780-1D73AE1F93A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FAF4-CBED-4AE4-A047-899FCF33FC38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A4FC-144C-4CF4-9780-1D73AE1F93A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FAF4-CBED-4AE4-A047-899FCF33FC38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A4FC-144C-4CF4-9780-1D73AE1F93A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FAF4-CBED-4AE4-A047-899FCF33FC38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A4FC-144C-4CF4-9780-1D73AE1F93A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FAF4-CBED-4AE4-A047-899FCF33FC38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A4FC-144C-4CF4-9780-1D73AE1F93A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FAF4-CBED-4AE4-A047-899FCF33FC38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A4FC-144C-4CF4-9780-1D73AE1F93A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FAF4-CBED-4AE4-A047-899FCF33FC38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A4FC-144C-4CF4-9780-1D73AE1F93A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DFAF4-CBED-4AE4-A047-899FCF33FC38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2A4FC-144C-4CF4-9780-1D73AE1F93A9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.png"/><Relationship Id="rId12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14" Type="http://schemas.openxmlformats.org/officeDocument/2006/relationships/customXml" Target="../ink/ink1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.png"/><Relationship Id="rId12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14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.png"/><Relationship Id="rId12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14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.png"/><Relationship Id="rId12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1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аво съединение 15">
            <a:extLst>
              <a:ext uri="{FF2B5EF4-FFF2-40B4-BE49-F238E27FC236}">
                <a16:creationId xmlns:a16="http://schemas.microsoft.com/office/drawing/2014/main" xmlns="" id="{1EAD12AB-F342-43A3-8393-BBCB13BF8D8E}"/>
              </a:ext>
            </a:extLst>
          </p:cNvPr>
          <p:cNvCxnSpPr/>
          <p:nvPr/>
        </p:nvCxnSpPr>
        <p:spPr>
          <a:xfrm>
            <a:off x="4652516" y="857232"/>
            <a:ext cx="0" cy="4362138"/>
          </a:xfrm>
          <a:prstGeom prst="line">
            <a:avLst/>
          </a:prstGeom>
          <a:ln w="57150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Ръкопис 83">
            <a:extLst>
              <a:ext uri="{FF2B5EF4-FFF2-40B4-BE49-F238E27FC236}">
                <a16:creationId xmlns:a16="http://schemas.microsoft.com/office/drawing/2014/main" xmlns="" xmlns:p14="http://schemas.microsoft.com/office/powerpoint/2010/main" xmlns:mc="http://schemas.openxmlformats.org/markup-compatibility/2006" id="{70A37275-8726-4767-A1FB-D2777F7E36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24228" y="5119258"/>
            <a:ext cx="80873" cy="967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свещ2">
            <a:extLst>
              <a:ext uri="{FF2B5EF4-FFF2-40B4-BE49-F238E27FC236}">
                <a16:creationId xmlns:a16="http://schemas.microsoft.com/office/drawing/2014/main" xmlns="" id="{7DB8E9D5-4C50-422D-A7DE-6F04E1295982}"/>
              </a:ext>
            </a:extLst>
          </p:cNvPr>
          <p:cNvGrpSpPr/>
          <p:nvPr/>
        </p:nvGrpSpPr>
        <p:grpSpPr>
          <a:xfrm rot="20400000">
            <a:off x="2461031" y="3351818"/>
            <a:ext cx="567018" cy="1869476"/>
            <a:chOff x="6689468" y="3764138"/>
            <a:chExt cx="403847" cy="1168852"/>
          </a:xfrm>
          <a:solidFill>
            <a:srgbClr val="FFFF00"/>
          </a:solidFill>
        </p:grpSpPr>
        <p:sp>
          <p:nvSpPr>
            <p:cNvPr id="45" name="Цилиндрична 10">
              <a:extLst>
                <a:ext uri="{FF2B5EF4-FFF2-40B4-BE49-F238E27FC236}">
                  <a16:creationId xmlns:a16="http://schemas.microsoft.com/office/drawing/2014/main" xmlns="" id="{0FB88D71-052E-428D-897B-B2C61F09234B}"/>
                </a:ext>
              </a:extLst>
            </p:cNvPr>
            <p:cNvSpPr/>
            <p:nvPr/>
          </p:nvSpPr>
          <p:spPr>
            <a:xfrm>
              <a:off x="6689468" y="3951966"/>
              <a:ext cx="365261" cy="981024"/>
            </a:xfrm>
            <a:prstGeom prst="can">
              <a:avLst>
                <a:gd name="adj" fmla="val 59000"/>
              </a:avLst>
            </a:prstGeom>
            <a:grpFill/>
            <a:ln w="444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2000">
                    <a:srgbClr val="96A990">
                      <a:alpha val="12000"/>
                      <a:lumMod val="49000"/>
                      <a:lumOff val="51000"/>
                    </a:srgbClr>
                  </a:gs>
                  <a:gs pos="66000">
                    <a:srgbClr val="E6CCAA"/>
                  </a:gs>
                  <a:gs pos="100000">
                    <a:srgbClr val="AC8437"/>
                  </a:gs>
                </a:gsLst>
                <a:lin ang="12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Групиране 11">
              <a:extLst>
                <a:ext uri="{FF2B5EF4-FFF2-40B4-BE49-F238E27FC236}">
                  <a16:creationId xmlns:a16="http://schemas.microsoft.com/office/drawing/2014/main" xmlns="" id="{43B9FD94-27AE-40E9-9DC8-D9B42A5F6FB2}"/>
                </a:ext>
              </a:extLst>
            </p:cNvPr>
            <p:cNvGrpSpPr/>
            <p:nvPr/>
          </p:nvGrpSpPr>
          <p:grpSpPr>
            <a:xfrm rot="21089527">
              <a:off x="6730930" y="3764138"/>
              <a:ext cx="362385" cy="266286"/>
              <a:chOff x="8596367" y="4665972"/>
              <a:chExt cx="252000" cy="244064"/>
            </a:xfrm>
            <a:grpFill/>
          </p:grpSpPr>
          <p:sp>
            <p:nvSpPr>
              <p:cNvPr id="47" name="Сълза 12">
                <a:extLst>
                  <a:ext uri="{FF2B5EF4-FFF2-40B4-BE49-F238E27FC236}">
                    <a16:creationId xmlns:a16="http://schemas.microsoft.com/office/drawing/2014/main" xmlns="" id="{FDB7CFC9-AEA9-418F-8712-63CB52242B8E}"/>
                  </a:ext>
                </a:extLst>
              </p:cNvPr>
              <p:cNvSpPr/>
              <p:nvPr/>
            </p:nvSpPr>
            <p:spPr>
              <a:xfrm rot="-2700000">
                <a:off x="8596367" y="4704170"/>
                <a:ext cx="252000" cy="144000"/>
              </a:xfrm>
              <a:prstGeom prst="teardrop">
                <a:avLst>
                  <a:gd name="adj" fmla="val 139046"/>
                </a:avLst>
              </a:prstGeom>
              <a:grpFill/>
              <a:ln w="60325">
                <a:gradFill flip="none" rotWithShape="1">
                  <a:gsLst>
                    <a:gs pos="0">
                      <a:schemeClr val="accent2">
                        <a:lumMod val="89000"/>
                        <a:alpha val="38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outerShdw blurRad="139700" dir="10800000" sx="118000" sy="118000" algn="r" rotWithShape="0">
                  <a:srgbClr val="FFFF00">
                    <a:alpha val="7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Сълза 13">
                <a:extLst>
                  <a:ext uri="{FF2B5EF4-FFF2-40B4-BE49-F238E27FC236}">
                    <a16:creationId xmlns:a16="http://schemas.microsoft.com/office/drawing/2014/main" xmlns="" id="{59FDD114-50C5-442F-9B95-631CF437F452}"/>
                  </a:ext>
                </a:extLst>
              </p:cNvPr>
              <p:cNvSpPr/>
              <p:nvPr/>
            </p:nvSpPr>
            <p:spPr>
              <a:xfrm rot="3509686" flipH="1">
                <a:off x="8589589" y="4696538"/>
                <a:ext cx="244064" cy="182931"/>
              </a:xfrm>
              <a:prstGeom prst="teardrop">
                <a:avLst>
                  <a:gd name="adj" fmla="val 110538"/>
                </a:avLst>
              </a:prstGeom>
              <a:grpFill/>
              <a:ln w="60325">
                <a:gradFill flip="none" rotWithShape="1">
                  <a:gsLst>
                    <a:gs pos="0">
                      <a:schemeClr val="accent2">
                        <a:lumMod val="89000"/>
                        <a:alpha val="38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5" name="Право съединение 15">
            <a:extLst>
              <a:ext uri="{FF2B5EF4-FFF2-40B4-BE49-F238E27FC236}">
                <a16:creationId xmlns:a16="http://schemas.microsoft.com/office/drawing/2014/main" xmlns="" id="{1EAD12AB-F342-43A3-8393-BBCB13BF8D8E}"/>
              </a:ext>
            </a:extLst>
          </p:cNvPr>
          <p:cNvCxnSpPr/>
          <p:nvPr/>
        </p:nvCxnSpPr>
        <p:spPr>
          <a:xfrm>
            <a:off x="4652516" y="857232"/>
            <a:ext cx="0" cy="4362138"/>
          </a:xfrm>
          <a:prstGeom prst="line">
            <a:avLst/>
          </a:prstGeom>
          <a:ln w="57150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Ръкопис 83">
            <a:extLst>
              <a:ext uri="{FF2B5EF4-FFF2-40B4-BE49-F238E27FC236}">
                <a16:creationId xmlns:a16="http://schemas.microsoft.com/office/drawing/2014/main" xmlns="" xmlns:p14="http://schemas.microsoft.com/office/powerpoint/2010/main" xmlns:mc="http://schemas.openxmlformats.org/markup-compatibility/2006" id="{70A37275-8726-4767-A1FB-D2777F7E36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24228" y="5119258"/>
            <a:ext cx="80873" cy="96732"/>
          </a:xfrm>
          <a:prstGeom prst="rect">
            <a:avLst/>
          </a:prstGeom>
        </p:spPr>
      </p:pic>
      <p:pic>
        <p:nvPicPr>
          <p:cNvPr id="16" name="Ръкопис 87">
            <a:extLst>
              <a:ext uri="{FF2B5EF4-FFF2-40B4-BE49-F238E27FC236}">
                <a16:creationId xmlns:a16="http://schemas.microsoft.com/office/drawing/2014/main" xmlns="" xmlns:p14="http://schemas.microsoft.com/office/powerpoint/2010/main" xmlns:mc="http://schemas.openxmlformats.org/markup-compatibility/2006" id="{EB5FC560-D54F-4668-B62A-B5A93DE700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47707" y="3054550"/>
            <a:ext cx="80873" cy="96732"/>
          </a:xfrm>
          <a:prstGeom prst="rect">
            <a:avLst/>
          </a:prstGeom>
        </p:spPr>
      </p:pic>
      <p:pic>
        <p:nvPicPr>
          <p:cNvPr id="18" name="Ръкопис 89">
            <a:extLst>
              <a:ext uri="{FF2B5EF4-FFF2-40B4-BE49-F238E27FC236}">
                <a16:creationId xmlns:a16="http://schemas.microsoft.com/office/drawing/2014/main" xmlns="" xmlns:p14="http://schemas.microsoft.com/office/powerpoint/2010/main" xmlns:mc="http://schemas.openxmlformats.org/markup-compatibility/2006" id="{38D75D6A-DB1F-498D-A2E4-1096E0817D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17054" y="5150482"/>
            <a:ext cx="80873" cy="96732"/>
          </a:xfrm>
          <a:prstGeom prst="rect">
            <a:avLst/>
          </a:prstGeom>
        </p:spPr>
      </p:pic>
      <p:sp>
        <p:nvSpPr>
          <p:cNvPr id="20" name="Текстово поле 37">
            <a:extLst>
              <a:ext uri="{FF2B5EF4-FFF2-40B4-BE49-F238E27FC236}">
                <a16:creationId xmlns:a16="http://schemas.microsoft.com/office/drawing/2014/main" xmlns="" id="{A2103B17-81E7-4C86-BA8A-9EF7AEDCA80F}"/>
              </a:ext>
            </a:extLst>
          </p:cNvPr>
          <p:cNvSpPr txBox="1"/>
          <p:nvPr/>
        </p:nvSpPr>
        <p:spPr>
          <a:xfrm>
            <a:off x="2167140" y="2335838"/>
            <a:ext cx="510378" cy="590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4"/>
                </a:solidFill>
              </a:rPr>
              <a:t>А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1" name="Текстово поле 91">
            <a:extLst>
              <a:ext uri="{FF2B5EF4-FFF2-40B4-BE49-F238E27FC236}">
                <a16:creationId xmlns:a16="http://schemas.microsoft.com/office/drawing/2014/main" xmlns="" id="{357E8A46-AA64-4867-84ED-34347955DE48}"/>
              </a:ext>
            </a:extLst>
          </p:cNvPr>
          <p:cNvSpPr txBox="1"/>
          <p:nvPr/>
        </p:nvSpPr>
        <p:spPr>
          <a:xfrm>
            <a:off x="2324509" y="5021239"/>
            <a:ext cx="510378" cy="590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4"/>
                </a:solidFill>
              </a:rPr>
              <a:t>В</a:t>
            </a:r>
            <a:endParaRPr lang="en-US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свещ2">
            <a:extLst>
              <a:ext uri="{FF2B5EF4-FFF2-40B4-BE49-F238E27FC236}">
                <a16:creationId xmlns:a16="http://schemas.microsoft.com/office/drawing/2014/main" xmlns="" id="{7DB8E9D5-4C50-422D-A7DE-6F04E1295982}"/>
              </a:ext>
            </a:extLst>
          </p:cNvPr>
          <p:cNvGrpSpPr/>
          <p:nvPr/>
        </p:nvGrpSpPr>
        <p:grpSpPr>
          <a:xfrm rot="20400000">
            <a:off x="2461031" y="3351818"/>
            <a:ext cx="567018" cy="1869476"/>
            <a:chOff x="6689468" y="3764138"/>
            <a:chExt cx="403847" cy="1168852"/>
          </a:xfrm>
          <a:solidFill>
            <a:srgbClr val="FFFF00"/>
          </a:solidFill>
        </p:grpSpPr>
        <p:sp>
          <p:nvSpPr>
            <p:cNvPr id="45" name="Цилиндрична 10">
              <a:extLst>
                <a:ext uri="{FF2B5EF4-FFF2-40B4-BE49-F238E27FC236}">
                  <a16:creationId xmlns:a16="http://schemas.microsoft.com/office/drawing/2014/main" xmlns="" id="{0FB88D71-052E-428D-897B-B2C61F09234B}"/>
                </a:ext>
              </a:extLst>
            </p:cNvPr>
            <p:cNvSpPr/>
            <p:nvPr/>
          </p:nvSpPr>
          <p:spPr>
            <a:xfrm>
              <a:off x="6689468" y="3951966"/>
              <a:ext cx="365261" cy="981024"/>
            </a:xfrm>
            <a:prstGeom prst="can">
              <a:avLst>
                <a:gd name="adj" fmla="val 59000"/>
              </a:avLst>
            </a:prstGeom>
            <a:grpFill/>
            <a:ln w="444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2000">
                    <a:srgbClr val="96A990">
                      <a:alpha val="12000"/>
                      <a:lumMod val="49000"/>
                      <a:lumOff val="51000"/>
                    </a:srgbClr>
                  </a:gs>
                  <a:gs pos="66000">
                    <a:srgbClr val="E6CCAA"/>
                  </a:gs>
                  <a:gs pos="100000">
                    <a:srgbClr val="AC8437"/>
                  </a:gs>
                </a:gsLst>
                <a:lin ang="12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Групиране 11">
              <a:extLst>
                <a:ext uri="{FF2B5EF4-FFF2-40B4-BE49-F238E27FC236}">
                  <a16:creationId xmlns:a16="http://schemas.microsoft.com/office/drawing/2014/main" xmlns="" id="{43B9FD94-27AE-40E9-9DC8-D9B42A5F6FB2}"/>
                </a:ext>
              </a:extLst>
            </p:cNvPr>
            <p:cNvGrpSpPr/>
            <p:nvPr/>
          </p:nvGrpSpPr>
          <p:grpSpPr>
            <a:xfrm rot="21089527">
              <a:off x="6730930" y="3764138"/>
              <a:ext cx="362385" cy="266286"/>
              <a:chOff x="8596367" y="4665972"/>
              <a:chExt cx="252000" cy="244064"/>
            </a:xfrm>
            <a:grpFill/>
          </p:grpSpPr>
          <p:sp>
            <p:nvSpPr>
              <p:cNvPr id="47" name="Сълза 12">
                <a:extLst>
                  <a:ext uri="{FF2B5EF4-FFF2-40B4-BE49-F238E27FC236}">
                    <a16:creationId xmlns:a16="http://schemas.microsoft.com/office/drawing/2014/main" xmlns="" id="{FDB7CFC9-AEA9-418F-8712-63CB52242B8E}"/>
                  </a:ext>
                </a:extLst>
              </p:cNvPr>
              <p:cNvSpPr/>
              <p:nvPr/>
            </p:nvSpPr>
            <p:spPr>
              <a:xfrm rot="-2700000">
                <a:off x="8596367" y="4704170"/>
                <a:ext cx="252000" cy="144000"/>
              </a:xfrm>
              <a:prstGeom prst="teardrop">
                <a:avLst>
                  <a:gd name="adj" fmla="val 139046"/>
                </a:avLst>
              </a:prstGeom>
              <a:grpFill/>
              <a:ln w="60325">
                <a:gradFill flip="none" rotWithShape="1">
                  <a:gsLst>
                    <a:gs pos="0">
                      <a:schemeClr val="accent2">
                        <a:lumMod val="89000"/>
                        <a:alpha val="38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outerShdw blurRad="139700" dir="10800000" sx="118000" sy="118000" algn="r" rotWithShape="0">
                  <a:srgbClr val="FFFF00">
                    <a:alpha val="7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Сълза 13">
                <a:extLst>
                  <a:ext uri="{FF2B5EF4-FFF2-40B4-BE49-F238E27FC236}">
                    <a16:creationId xmlns:a16="http://schemas.microsoft.com/office/drawing/2014/main" xmlns="" id="{59FDD114-50C5-442F-9B95-631CF437F452}"/>
                  </a:ext>
                </a:extLst>
              </p:cNvPr>
              <p:cNvSpPr/>
              <p:nvPr/>
            </p:nvSpPr>
            <p:spPr>
              <a:xfrm rot="3509686" flipH="1">
                <a:off x="8589589" y="4696538"/>
                <a:ext cx="244064" cy="182931"/>
              </a:xfrm>
              <a:prstGeom prst="teardrop">
                <a:avLst>
                  <a:gd name="adj" fmla="val 110538"/>
                </a:avLst>
              </a:prstGeom>
              <a:grpFill/>
              <a:ln w="60325">
                <a:gradFill flip="none" rotWithShape="1">
                  <a:gsLst>
                    <a:gs pos="0">
                      <a:schemeClr val="accent2">
                        <a:lumMod val="89000"/>
                        <a:alpha val="38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5" name="Право съединение 15">
            <a:extLst>
              <a:ext uri="{FF2B5EF4-FFF2-40B4-BE49-F238E27FC236}">
                <a16:creationId xmlns:a16="http://schemas.microsoft.com/office/drawing/2014/main" xmlns="" id="{1EAD12AB-F342-43A3-8393-BBCB13BF8D8E}"/>
              </a:ext>
            </a:extLst>
          </p:cNvPr>
          <p:cNvCxnSpPr/>
          <p:nvPr/>
        </p:nvCxnSpPr>
        <p:spPr>
          <a:xfrm>
            <a:off x="4652516" y="857232"/>
            <a:ext cx="0" cy="4362138"/>
          </a:xfrm>
          <a:prstGeom prst="line">
            <a:avLst/>
          </a:prstGeom>
          <a:ln w="57150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аво съединение 16">
            <a:extLst>
              <a:ext uri="{FF2B5EF4-FFF2-40B4-BE49-F238E27FC236}">
                <a16:creationId xmlns:a16="http://schemas.microsoft.com/office/drawing/2014/main" xmlns="" id="{B4FA5CA9-6A59-4503-9BC7-42CB579AB5DE}"/>
              </a:ext>
            </a:extLst>
          </p:cNvPr>
          <p:cNvCxnSpPr>
            <a:cxnSpLocks/>
          </p:cNvCxnSpPr>
          <p:nvPr/>
        </p:nvCxnSpPr>
        <p:spPr>
          <a:xfrm flipV="1">
            <a:off x="2499885" y="3096343"/>
            <a:ext cx="4502176" cy="46466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аво съединение 25">
            <a:extLst>
              <a:ext uri="{FF2B5EF4-FFF2-40B4-BE49-F238E27FC236}">
                <a16:creationId xmlns:a16="http://schemas.microsoft.com/office/drawing/2014/main" xmlns="" id="{107F8196-0489-4DF2-A27A-3E2D19D05A7F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2999734" y="5152446"/>
            <a:ext cx="3293647" cy="2303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Групиране 34">
            <a:extLst>
              <a:ext uri="{FF2B5EF4-FFF2-40B4-BE49-F238E27FC236}">
                <a16:creationId xmlns:a16="http://schemas.microsoft.com/office/drawing/2014/main" xmlns="" id="{32F70604-8FD4-4B12-BCB5-9DDDE2CFF059}"/>
              </a:ext>
            </a:extLst>
          </p:cNvPr>
          <p:cNvGrpSpPr/>
          <p:nvPr/>
        </p:nvGrpSpPr>
        <p:grpSpPr>
          <a:xfrm>
            <a:off x="4334993" y="2739757"/>
            <a:ext cx="707637" cy="806103"/>
            <a:chOff x="7688242" y="3151045"/>
            <a:chExt cx="504000" cy="504000"/>
          </a:xfrm>
        </p:grpSpPr>
        <p:sp>
          <p:nvSpPr>
            <p:cNvPr id="28" name="Дъга 61">
              <a:extLst>
                <a:ext uri="{FF2B5EF4-FFF2-40B4-BE49-F238E27FC236}">
                  <a16:creationId xmlns:a16="http://schemas.microsoft.com/office/drawing/2014/main" xmlns="" id="{2FC28C51-E082-43E2-B0AA-373122248063}"/>
                </a:ext>
              </a:extLst>
            </p:cNvPr>
            <p:cNvSpPr/>
            <p:nvPr/>
          </p:nvSpPr>
          <p:spPr>
            <a:xfrm rot="15819271">
              <a:off x="7688242" y="3151045"/>
              <a:ext cx="504000" cy="504000"/>
            </a:xfrm>
            <a:prstGeom prst="arc">
              <a:avLst>
                <a:gd name="adj1" fmla="val 16539970"/>
                <a:gd name="adj2" fmla="val 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p14="http://schemas.microsoft.com/office/powerpoint/2010/main" xmlns="" Requires="p14">
            <p:contentPart p14:bwMode="auto" r:id="rId12">
              <p14:nvContentPartPr>
                <p14:cNvPr id="34" name="Ръкопис 33">
                  <a:extLst>
                    <a:ext uri="{FF2B5EF4-FFF2-40B4-BE49-F238E27FC236}">
                      <a16:creationId xmlns:a16="http://schemas.microsoft.com/office/drawing/2014/main" id="{21328008-642D-4A9C-888D-7509F50E8BCB}"/>
                    </a:ext>
                  </a:extLst>
                </p14:cNvPr>
                <p14:cNvContentPartPr/>
                <p14:nvPr/>
              </p14:nvContentPartPr>
              <p14:xfrm>
                <a:off x="7835864" y="3314676"/>
                <a:ext cx="288" cy="288"/>
              </p14:xfrm>
            </p:contentPart>
          </mc:Choice>
          <mc:Fallback>
            <p:pic>
              <p:nvPicPr>
                <p:cNvPr id="29" name="Ръкопис 33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21328008-642D-4A9C-888D-7509F50E8B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07064" y="3285876"/>
                  <a:ext cx="5760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Групиране 65">
            <a:extLst>
              <a:ext uri="{FF2B5EF4-FFF2-40B4-BE49-F238E27FC236}">
                <a16:creationId xmlns:a16="http://schemas.microsoft.com/office/drawing/2014/main" xmlns="" id="{F40CA02E-6200-4015-9CF5-9AF5BBE34A93}"/>
              </a:ext>
            </a:extLst>
          </p:cNvPr>
          <p:cNvGrpSpPr/>
          <p:nvPr/>
        </p:nvGrpSpPr>
        <p:grpSpPr>
          <a:xfrm>
            <a:off x="4330568" y="4749394"/>
            <a:ext cx="707637" cy="806103"/>
            <a:chOff x="7688242" y="3151045"/>
            <a:chExt cx="504000" cy="504000"/>
          </a:xfrm>
        </p:grpSpPr>
        <p:sp>
          <p:nvSpPr>
            <p:cNvPr id="26" name="Дъга 66">
              <a:extLst>
                <a:ext uri="{FF2B5EF4-FFF2-40B4-BE49-F238E27FC236}">
                  <a16:creationId xmlns:a16="http://schemas.microsoft.com/office/drawing/2014/main" xmlns="" id="{84E6CB53-94BD-4D4A-9483-691F56A6CE88}"/>
                </a:ext>
              </a:extLst>
            </p:cNvPr>
            <p:cNvSpPr/>
            <p:nvPr/>
          </p:nvSpPr>
          <p:spPr>
            <a:xfrm rot="15819271">
              <a:off x="7688242" y="3151045"/>
              <a:ext cx="504000" cy="504000"/>
            </a:xfrm>
            <a:prstGeom prst="arc">
              <a:avLst>
                <a:gd name="adj1" fmla="val 16539970"/>
                <a:gd name="adj2" fmla="val 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p14="http://schemas.microsoft.com/office/powerpoint/2010/main" xmlns="" Requires="p14">
            <p:contentPart p14:bwMode="auto" r:id="rId14">
              <p14:nvContentPartPr>
                <p14:cNvPr id="68" name="Ръкопис 67">
                  <a:extLst>
                    <a:ext uri="{FF2B5EF4-FFF2-40B4-BE49-F238E27FC236}">
                      <a16:creationId xmlns:a16="http://schemas.microsoft.com/office/drawing/2014/main" id="{2CAC90E2-E8C0-4A18-AE85-39C04C390C34}"/>
                    </a:ext>
                  </a:extLst>
                </p14:cNvPr>
                <p14:cNvContentPartPr/>
                <p14:nvPr/>
              </p14:nvContentPartPr>
              <p14:xfrm>
                <a:off x="7835864" y="3314676"/>
                <a:ext cx="288" cy="288"/>
              </p14:xfrm>
            </p:contentPart>
          </mc:Choice>
          <mc:Fallback>
            <p:pic>
              <p:nvPicPr>
                <p:cNvPr id="27" name="Ръкопис 67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2CAC90E2-E8C0-4A18-AE85-39C04C390C3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07064" y="3285876"/>
                  <a:ext cx="57600" cy="57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4" name="Ръкопис 36">
            <a:extLst>
              <a:ext uri="{FF2B5EF4-FFF2-40B4-BE49-F238E27FC236}">
                <a16:creationId xmlns:a16="http://schemas.microsoft.com/office/drawing/2014/main" xmlns="" xmlns:p14="http://schemas.microsoft.com/office/powerpoint/2010/main" xmlns:mc="http://schemas.openxmlformats.org/markup-compatibility/2006" id="{DB71BF53-AD83-4A70-9136-77E83AF739EF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4592493" y="3096746"/>
            <a:ext cx="80873" cy="96732"/>
          </a:xfrm>
          <a:prstGeom prst="rect">
            <a:avLst/>
          </a:prstGeom>
        </p:spPr>
      </p:pic>
      <p:pic>
        <p:nvPicPr>
          <p:cNvPr id="15" name="Ръкопис 83">
            <a:extLst>
              <a:ext uri="{FF2B5EF4-FFF2-40B4-BE49-F238E27FC236}">
                <a16:creationId xmlns:a16="http://schemas.microsoft.com/office/drawing/2014/main" xmlns="" xmlns:p14="http://schemas.microsoft.com/office/powerpoint/2010/main" xmlns:mc="http://schemas.openxmlformats.org/markup-compatibility/2006" id="{70A37275-8726-4767-A1FB-D2777F7E3636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4624228" y="5119258"/>
            <a:ext cx="80873" cy="96732"/>
          </a:xfrm>
          <a:prstGeom prst="rect">
            <a:avLst/>
          </a:prstGeom>
        </p:spPr>
      </p:pic>
      <p:pic>
        <p:nvPicPr>
          <p:cNvPr id="16" name="Ръкопис 87">
            <a:extLst>
              <a:ext uri="{FF2B5EF4-FFF2-40B4-BE49-F238E27FC236}">
                <a16:creationId xmlns:a16="http://schemas.microsoft.com/office/drawing/2014/main" xmlns="" xmlns:p14="http://schemas.microsoft.com/office/powerpoint/2010/main" xmlns:mc="http://schemas.openxmlformats.org/markup-compatibility/2006" id="{EB5FC560-D54F-4668-B62A-B5A93DE700E6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2447707" y="3054550"/>
            <a:ext cx="80873" cy="96732"/>
          </a:xfrm>
          <a:prstGeom prst="rect">
            <a:avLst/>
          </a:prstGeom>
        </p:spPr>
      </p:pic>
      <p:pic>
        <p:nvPicPr>
          <p:cNvPr id="17" name="Ръкопис 88">
            <a:extLst>
              <a:ext uri="{FF2B5EF4-FFF2-40B4-BE49-F238E27FC236}">
                <a16:creationId xmlns:a16="http://schemas.microsoft.com/office/drawing/2014/main" xmlns="" xmlns:p14="http://schemas.microsoft.com/office/powerpoint/2010/main" xmlns:mc="http://schemas.openxmlformats.org/markup-compatibility/2006" id="{71115420-B767-478D-8A22-C885C5ED8B0A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7070211" y="3022261"/>
            <a:ext cx="80873" cy="96732"/>
          </a:xfrm>
          <a:prstGeom prst="rect">
            <a:avLst/>
          </a:prstGeom>
        </p:spPr>
      </p:pic>
      <p:pic>
        <p:nvPicPr>
          <p:cNvPr id="18" name="Ръкопис 89">
            <a:extLst>
              <a:ext uri="{FF2B5EF4-FFF2-40B4-BE49-F238E27FC236}">
                <a16:creationId xmlns:a16="http://schemas.microsoft.com/office/drawing/2014/main" xmlns="" xmlns:p14="http://schemas.microsoft.com/office/powerpoint/2010/main" xmlns:mc="http://schemas.openxmlformats.org/markup-compatibility/2006" id="{38D75D6A-DB1F-498D-A2E4-1096E0817D32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3017054" y="5150482"/>
            <a:ext cx="80873" cy="96732"/>
          </a:xfrm>
          <a:prstGeom prst="rect">
            <a:avLst/>
          </a:prstGeom>
        </p:spPr>
      </p:pic>
      <p:pic>
        <p:nvPicPr>
          <p:cNvPr id="19" name="Ръкопис 90">
            <a:extLst>
              <a:ext uri="{FF2B5EF4-FFF2-40B4-BE49-F238E27FC236}">
                <a16:creationId xmlns:a16="http://schemas.microsoft.com/office/drawing/2014/main" xmlns="" xmlns:p14="http://schemas.microsoft.com/office/powerpoint/2010/main" xmlns:mc="http://schemas.openxmlformats.org/markup-compatibility/2006" id="{F8263F6E-08DC-428C-897B-4D2646AA7D54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6226350" y="5112214"/>
            <a:ext cx="80873" cy="96732"/>
          </a:xfrm>
          <a:prstGeom prst="rect">
            <a:avLst/>
          </a:prstGeom>
        </p:spPr>
      </p:pic>
      <p:sp>
        <p:nvSpPr>
          <p:cNvPr id="20" name="Текстово поле 37">
            <a:extLst>
              <a:ext uri="{FF2B5EF4-FFF2-40B4-BE49-F238E27FC236}">
                <a16:creationId xmlns:a16="http://schemas.microsoft.com/office/drawing/2014/main" xmlns="" id="{A2103B17-81E7-4C86-BA8A-9EF7AEDCA80F}"/>
              </a:ext>
            </a:extLst>
          </p:cNvPr>
          <p:cNvSpPr txBox="1"/>
          <p:nvPr/>
        </p:nvSpPr>
        <p:spPr>
          <a:xfrm>
            <a:off x="2167140" y="2335838"/>
            <a:ext cx="510378" cy="590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4"/>
                </a:solidFill>
              </a:rPr>
              <a:t>А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1" name="Текстово поле 91">
            <a:extLst>
              <a:ext uri="{FF2B5EF4-FFF2-40B4-BE49-F238E27FC236}">
                <a16:creationId xmlns:a16="http://schemas.microsoft.com/office/drawing/2014/main" xmlns="" id="{357E8A46-AA64-4867-84ED-34347955DE48}"/>
              </a:ext>
            </a:extLst>
          </p:cNvPr>
          <p:cNvSpPr txBox="1"/>
          <p:nvPr/>
        </p:nvSpPr>
        <p:spPr>
          <a:xfrm>
            <a:off x="2324509" y="5021239"/>
            <a:ext cx="510378" cy="590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4"/>
                </a:solidFill>
              </a:rPr>
              <a:t>В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4" name="Текстово поле 94">
            <a:extLst>
              <a:ext uri="{FF2B5EF4-FFF2-40B4-BE49-F238E27FC236}">
                <a16:creationId xmlns:a16="http://schemas.microsoft.com/office/drawing/2014/main" xmlns="" id="{D5AF51B3-6EC6-4025-A88D-89B8AEBC7C8A}"/>
              </a:ext>
            </a:extLst>
          </p:cNvPr>
          <p:cNvSpPr txBox="1"/>
          <p:nvPr/>
        </p:nvSpPr>
        <p:spPr>
          <a:xfrm>
            <a:off x="4679812" y="2580339"/>
            <a:ext cx="623219" cy="590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4"/>
                </a:solidFill>
              </a:rPr>
              <a:t>О</a:t>
            </a:r>
            <a:r>
              <a:rPr lang="bg-BG" baseline="-25000" dirty="0">
                <a:solidFill>
                  <a:schemeClr val="accent4"/>
                </a:solidFill>
              </a:rPr>
              <a:t>1</a:t>
            </a:r>
            <a:endParaRPr lang="en-US" baseline="-25000" dirty="0">
              <a:solidFill>
                <a:schemeClr val="accent4"/>
              </a:solidFill>
            </a:endParaRPr>
          </a:p>
        </p:txBody>
      </p:sp>
      <p:sp>
        <p:nvSpPr>
          <p:cNvPr id="25" name="Текстово поле 95">
            <a:extLst>
              <a:ext uri="{FF2B5EF4-FFF2-40B4-BE49-F238E27FC236}">
                <a16:creationId xmlns:a16="http://schemas.microsoft.com/office/drawing/2014/main" xmlns="" id="{CED7B36A-2386-4F6C-89DE-DF7EDC33C02F}"/>
              </a:ext>
            </a:extLst>
          </p:cNvPr>
          <p:cNvSpPr txBox="1"/>
          <p:nvPr/>
        </p:nvSpPr>
        <p:spPr>
          <a:xfrm>
            <a:off x="4679811" y="4561732"/>
            <a:ext cx="623219" cy="590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4"/>
                </a:solidFill>
              </a:rPr>
              <a:t>О</a:t>
            </a:r>
            <a:r>
              <a:rPr lang="bg-BG" baseline="-25000" dirty="0">
                <a:solidFill>
                  <a:schemeClr val="accent4"/>
                </a:solidFill>
              </a:rPr>
              <a:t>2</a:t>
            </a:r>
            <a:endParaRPr lang="en-US" baseline="-250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свещ2">
            <a:extLst>
              <a:ext uri="{FF2B5EF4-FFF2-40B4-BE49-F238E27FC236}">
                <a16:creationId xmlns:a16="http://schemas.microsoft.com/office/drawing/2014/main" xmlns="" id="{7DB8E9D5-4C50-422D-A7DE-6F04E1295982}"/>
              </a:ext>
            </a:extLst>
          </p:cNvPr>
          <p:cNvGrpSpPr/>
          <p:nvPr/>
        </p:nvGrpSpPr>
        <p:grpSpPr>
          <a:xfrm rot="20400000">
            <a:off x="2461031" y="3351818"/>
            <a:ext cx="567018" cy="1869476"/>
            <a:chOff x="6689468" y="3764138"/>
            <a:chExt cx="403847" cy="1168852"/>
          </a:xfrm>
          <a:solidFill>
            <a:srgbClr val="FFFF00"/>
          </a:solidFill>
        </p:grpSpPr>
        <p:sp>
          <p:nvSpPr>
            <p:cNvPr id="45" name="Цилиндрична 10">
              <a:extLst>
                <a:ext uri="{FF2B5EF4-FFF2-40B4-BE49-F238E27FC236}">
                  <a16:creationId xmlns:a16="http://schemas.microsoft.com/office/drawing/2014/main" xmlns="" id="{0FB88D71-052E-428D-897B-B2C61F09234B}"/>
                </a:ext>
              </a:extLst>
            </p:cNvPr>
            <p:cNvSpPr/>
            <p:nvPr/>
          </p:nvSpPr>
          <p:spPr>
            <a:xfrm>
              <a:off x="6689468" y="3951966"/>
              <a:ext cx="365261" cy="981024"/>
            </a:xfrm>
            <a:prstGeom prst="can">
              <a:avLst>
                <a:gd name="adj" fmla="val 59000"/>
              </a:avLst>
            </a:prstGeom>
            <a:grpFill/>
            <a:ln w="444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2000">
                    <a:srgbClr val="96A990">
                      <a:alpha val="12000"/>
                      <a:lumMod val="49000"/>
                      <a:lumOff val="51000"/>
                    </a:srgbClr>
                  </a:gs>
                  <a:gs pos="66000">
                    <a:srgbClr val="E6CCAA"/>
                  </a:gs>
                  <a:gs pos="100000">
                    <a:srgbClr val="AC8437"/>
                  </a:gs>
                </a:gsLst>
                <a:lin ang="12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Групиране 11">
              <a:extLst>
                <a:ext uri="{FF2B5EF4-FFF2-40B4-BE49-F238E27FC236}">
                  <a16:creationId xmlns:a16="http://schemas.microsoft.com/office/drawing/2014/main" xmlns="" id="{43B9FD94-27AE-40E9-9DC8-D9B42A5F6FB2}"/>
                </a:ext>
              </a:extLst>
            </p:cNvPr>
            <p:cNvGrpSpPr/>
            <p:nvPr/>
          </p:nvGrpSpPr>
          <p:grpSpPr>
            <a:xfrm rot="21089527">
              <a:off x="6730930" y="3764138"/>
              <a:ext cx="362385" cy="266286"/>
              <a:chOff x="8596367" y="4665972"/>
              <a:chExt cx="252000" cy="244064"/>
            </a:xfrm>
            <a:grpFill/>
          </p:grpSpPr>
          <p:sp>
            <p:nvSpPr>
              <p:cNvPr id="47" name="Сълза 12">
                <a:extLst>
                  <a:ext uri="{FF2B5EF4-FFF2-40B4-BE49-F238E27FC236}">
                    <a16:creationId xmlns:a16="http://schemas.microsoft.com/office/drawing/2014/main" xmlns="" id="{FDB7CFC9-AEA9-418F-8712-63CB52242B8E}"/>
                  </a:ext>
                </a:extLst>
              </p:cNvPr>
              <p:cNvSpPr/>
              <p:nvPr/>
            </p:nvSpPr>
            <p:spPr>
              <a:xfrm rot="-2700000">
                <a:off x="8596367" y="4704170"/>
                <a:ext cx="252000" cy="144000"/>
              </a:xfrm>
              <a:prstGeom prst="teardrop">
                <a:avLst>
                  <a:gd name="adj" fmla="val 139046"/>
                </a:avLst>
              </a:prstGeom>
              <a:grpFill/>
              <a:ln w="60325">
                <a:gradFill flip="none" rotWithShape="1">
                  <a:gsLst>
                    <a:gs pos="0">
                      <a:schemeClr val="accent2">
                        <a:lumMod val="89000"/>
                        <a:alpha val="38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outerShdw blurRad="139700" dir="10800000" sx="118000" sy="118000" algn="r" rotWithShape="0">
                  <a:srgbClr val="FFFF00">
                    <a:alpha val="7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Сълза 13">
                <a:extLst>
                  <a:ext uri="{FF2B5EF4-FFF2-40B4-BE49-F238E27FC236}">
                    <a16:creationId xmlns:a16="http://schemas.microsoft.com/office/drawing/2014/main" xmlns="" id="{59FDD114-50C5-442F-9B95-631CF437F452}"/>
                  </a:ext>
                </a:extLst>
              </p:cNvPr>
              <p:cNvSpPr/>
              <p:nvPr/>
            </p:nvSpPr>
            <p:spPr>
              <a:xfrm rot="3509686" flipH="1">
                <a:off x="8589589" y="4696538"/>
                <a:ext cx="244064" cy="182931"/>
              </a:xfrm>
              <a:prstGeom prst="teardrop">
                <a:avLst>
                  <a:gd name="adj" fmla="val 110538"/>
                </a:avLst>
              </a:prstGeom>
              <a:grpFill/>
              <a:ln w="60325">
                <a:gradFill flip="none" rotWithShape="1">
                  <a:gsLst>
                    <a:gs pos="0">
                      <a:schemeClr val="accent2">
                        <a:lumMod val="89000"/>
                        <a:alpha val="38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5" name="Право съединение 15">
            <a:extLst>
              <a:ext uri="{FF2B5EF4-FFF2-40B4-BE49-F238E27FC236}">
                <a16:creationId xmlns:a16="http://schemas.microsoft.com/office/drawing/2014/main" xmlns="" id="{1EAD12AB-F342-43A3-8393-BBCB13BF8D8E}"/>
              </a:ext>
            </a:extLst>
          </p:cNvPr>
          <p:cNvCxnSpPr/>
          <p:nvPr/>
        </p:nvCxnSpPr>
        <p:spPr>
          <a:xfrm>
            <a:off x="4652516" y="857232"/>
            <a:ext cx="0" cy="4362138"/>
          </a:xfrm>
          <a:prstGeom prst="line">
            <a:avLst/>
          </a:prstGeom>
          <a:ln w="57150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аво съединение 16">
            <a:extLst>
              <a:ext uri="{FF2B5EF4-FFF2-40B4-BE49-F238E27FC236}">
                <a16:creationId xmlns:a16="http://schemas.microsoft.com/office/drawing/2014/main" xmlns="" id="{B4FA5CA9-6A59-4503-9BC7-42CB579AB5DE}"/>
              </a:ext>
            </a:extLst>
          </p:cNvPr>
          <p:cNvCxnSpPr>
            <a:cxnSpLocks/>
          </p:cNvCxnSpPr>
          <p:nvPr/>
        </p:nvCxnSpPr>
        <p:spPr>
          <a:xfrm flipV="1">
            <a:off x="2499885" y="3096343"/>
            <a:ext cx="4502176" cy="46466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аво съединение 25">
            <a:extLst>
              <a:ext uri="{FF2B5EF4-FFF2-40B4-BE49-F238E27FC236}">
                <a16:creationId xmlns:a16="http://schemas.microsoft.com/office/drawing/2014/main" xmlns="" id="{107F8196-0489-4DF2-A27A-3E2D19D05A7F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2999734" y="5152446"/>
            <a:ext cx="3293647" cy="2303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Групиране 34">
            <a:extLst>
              <a:ext uri="{FF2B5EF4-FFF2-40B4-BE49-F238E27FC236}">
                <a16:creationId xmlns:a16="http://schemas.microsoft.com/office/drawing/2014/main" xmlns="" id="{32F70604-8FD4-4B12-BCB5-9DDDE2CFF059}"/>
              </a:ext>
            </a:extLst>
          </p:cNvPr>
          <p:cNvGrpSpPr/>
          <p:nvPr/>
        </p:nvGrpSpPr>
        <p:grpSpPr>
          <a:xfrm>
            <a:off x="4334993" y="2739757"/>
            <a:ext cx="707637" cy="806103"/>
            <a:chOff x="7688242" y="3151045"/>
            <a:chExt cx="504000" cy="504000"/>
          </a:xfrm>
        </p:grpSpPr>
        <p:sp>
          <p:nvSpPr>
            <p:cNvPr id="28" name="Дъга 61">
              <a:extLst>
                <a:ext uri="{FF2B5EF4-FFF2-40B4-BE49-F238E27FC236}">
                  <a16:creationId xmlns:a16="http://schemas.microsoft.com/office/drawing/2014/main" xmlns="" id="{2FC28C51-E082-43E2-B0AA-373122248063}"/>
                </a:ext>
              </a:extLst>
            </p:cNvPr>
            <p:cNvSpPr/>
            <p:nvPr/>
          </p:nvSpPr>
          <p:spPr>
            <a:xfrm rot="15819271">
              <a:off x="7688242" y="3151045"/>
              <a:ext cx="504000" cy="504000"/>
            </a:xfrm>
            <a:prstGeom prst="arc">
              <a:avLst>
                <a:gd name="adj1" fmla="val 16539970"/>
                <a:gd name="adj2" fmla="val 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p14="http://schemas.microsoft.com/office/powerpoint/2010/main" xmlns="" Requires="p14">
            <p:contentPart p14:bwMode="auto" r:id="rId12">
              <p14:nvContentPartPr>
                <p14:cNvPr id="34" name="Ръкопис 33">
                  <a:extLst>
                    <a:ext uri="{FF2B5EF4-FFF2-40B4-BE49-F238E27FC236}">
                      <a16:creationId xmlns:a16="http://schemas.microsoft.com/office/drawing/2014/main" id="{21328008-642D-4A9C-888D-7509F50E8BCB}"/>
                    </a:ext>
                  </a:extLst>
                </p14:cNvPr>
                <p14:cNvContentPartPr/>
                <p14:nvPr/>
              </p14:nvContentPartPr>
              <p14:xfrm>
                <a:off x="7835864" y="3314676"/>
                <a:ext cx="288" cy="288"/>
              </p14:xfrm>
            </p:contentPart>
          </mc:Choice>
          <mc:Fallback>
            <p:pic>
              <p:nvPicPr>
                <p:cNvPr id="29" name="Ръкопис 33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21328008-642D-4A9C-888D-7509F50E8B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07064" y="3285876"/>
                  <a:ext cx="5760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Групиране 65">
            <a:extLst>
              <a:ext uri="{FF2B5EF4-FFF2-40B4-BE49-F238E27FC236}">
                <a16:creationId xmlns:a16="http://schemas.microsoft.com/office/drawing/2014/main" xmlns="" id="{F40CA02E-6200-4015-9CF5-9AF5BBE34A93}"/>
              </a:ext>
            </a:extLst>
          </p:cNvPr>
          <p:cNvGrpSpPr/>
          <p:nvPr/>
        </p:nvGrpSpPr>
        <p:grpSpPr>
          <a:xfrm>
            <a:off x="4330568" y="4749394"/>
            <a:ext cx="707637" cy="806103"/>
            <a:chOff x="7688242" y="3151045"/>
            <a:chExt cx="504000" cy="504000"/>
          </a:xfrm>
        </p:grpSpPr>
        <p:sp>
          <p:nvSpPr>
            <p:cNvPr id="26" name="Дъга 66">
              <a:extLst>
                <a:ext uri="{FF2B5EF4-FFF2-40B4-BE49-F238E27FC236}">
                  <a16:creationId xmlns:a16="http://schemas.microsoft.com/office/drawing/2014/main" xmlns="" id="{84E6CB53-94BD-4D4A-9483-691F56A6CE88}"/>
                </a:ext>
              </a:extLst>
            </p:cNvPr>
            <p:cNvSpPr/>
            <p:nvPr/>
          </p:nvSpPr>
          <p:spPr>
            <a:xfrm rot="15819271">
              <a:off x="7688242" y="3151045"/>
              <a:ext cx="504000" cy="504000"/>
            </a:xfrm>
            <a:prstGeom prst="arc">
              <a:avLst>
                <a:gd name="adj1" fmla="val 16539970"/>
                <a:gd name="adj2" fmla="val 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p14="http://schemas.microsoft.com/office/powerpoint/2010/main" xmlns="" Requires="p14">
            <p:contentPart p14:bwMode="auto" r:id="rId14">
              <p14:nvContentPartPr>
                <p14:cNvPr id="68" name="Ръкопис 67">
                  <a:extLst>
                    <a:ext uri="{FF2B5EF4-FFF2-40B4-BE49-F238E27FC236}">
                      <a16:creationId xmlns:a16="http://schemas.microsoft.com/office/drawing/2014/main" id="{2CAC90E2-E8C0-4A18-AE85-39C04C390C34}"/>
                    </a:ext>
                  </a:extLst>
                </p14:cNvPr>
                <p14:cNvContentPartPr/>
                <p14:nvPr/>
              </p14:nvContentPartPr>
              <p14:xfrm>
                <a:off x="7835864" y="3314676"/>
                <a:ext cx="288" cy="288"/>
              </p14:xfrm>
            </p:contentPart>
          </mc:Choice>
          <mc:Fallback>
            <p:pic>
              <p:nvPicPr>
                <p:cNvPr id="27" name="Ръкопис 67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2CAC90E2-E8C0-4A18-AE85-39C04C390C3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07064" y="3285876"/>
                  <a:ext cx="57600" cy="57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4" name="Ръкопис 36">
            <a:extLst>
              <a:ext uri="{FF2B5EF4-FFF2-40B4-BE49-F238E27FC236}">
                <a16:creationId xmlns:a16="http://schemas.microsoft.com/office/drawing/2014/main" xmlns="" xmlns:p14="http://schemas.microsoft.com/office/powerpoint/2010/main" xmlns:mc="http://schemas.openxmlformats.org/markup-compatibility/2006" id="{DB71BF53-AD83-4A70-9136-77E83AF739EF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4592493" y="3096746"/>
            <a:ext cx="80873" cy="96732"/>
          </a:xfrm>
          <a:prstGeom prst="rect">
            <a:avLst/>
          </a:prstGeom>
        </p:spPr>
      </p:pic>
      <p:pic>
        <p:nvPicPr>
          <p:cNvPr id="15" name="Ръкопис 83">
            <a:extLst>
              <a:ext uri="{FF2B5EF4-FFF2-40B4-BE49-F238E27FC236}">
                <a16:creationId xmlns:a16="http://schemas.microsoft.com/office/drawing/2014/main" xmlns="" xmlns:p14="http://schemas.microsoft.com/office/powerpoint/2010/main" xmlns:mc="http://schemas.openxmlformats.org/markup-compatibility/2006" id="{70A37275-8726-4767-A1FB-D2777F7E3636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4624228" y="5119258"/>
            <a:ext cx="80873" cy="96732"/>
          </a:xfrm>
          <a:prstGeom prst="rect">
            <a:avLst/>
          </a:prstGeom>
        </p:spPr>
      </p:pic>
      <p:pic>
        <p:nvPicPr>
          <p:cNvPr id="16" name="Ръкопис 87">
            <a:extLst>
              <a:ext uri="{FF2B5EF4-FFF2-40B4-BE49-F238E27FC236}">
                <a16:creationId xmlns:a16="http://schemas.microsoft.com/office/drawing/2014/main" xmlns="" xmlns:p14="http://schemas.microsoft.com/office/powerpoint/2010/main" xmlns:mc="http://schemas.openxmlformats.org/markup-compatibility/2006" id="{EB5FC560-D54F-4668-B62A-B5A93DE700E6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2447707" y="3054550"/>
            <a:ext cx="80873" cy="96732"/>
          </a:xfrm>
          <a:prstGeom prst="rect">
            <a:avLst/>
          </a:prstGeom>
        </p:spPr>
      </p:pic>
      <p:pic>
        <p:nvPicPr>
          <p:cNvPr id="17" name="Ръкопис 88">
            <a:extLst>
              <a:ext uri="{FF2B5EF4-FFF2-40B4-BE49-F238E27FC236}">
                <a16:creationId xmlns:a16="http://schemas.microsoft.com/office/drawing/2014/main" xmlns="" xmlns:p14="http://schemas.microsoft.com/office/powerpoint/2010/main" xmlns:mc="http://schemas.openxmlformats.org/markup-compatibility/2006" id="{71115420-B767-478D-8A22-C885C5ED8B0A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7070211" y="3022261"/>
            <a:ext cx="80873" cy="96732"/>
          </a:xfrm>
          <a:prstGeom prst="rect">
            <a:avLst/>
          </a:prstGeom>
        </p:spPr>
      </p:pic>
      <p:pic>
        <p:nvPicPr>
          <p:cNvPr id="18" name="Ръкопис 89">
            <a:extLst>
              <a:ext uri="{FF2B5EF4-FFF2-40B4-BE49-F238E27FC236}">
                <a16:creationId xmlns:a16="http://schemas.microsoft.com/office/drawing/2014/main" xmlns="" xmlns:p14="http://schemas.microsoft.com/office/powerpoint/2010/main" xmlns:mc="http://schemas.openxmlformats.org/markup-compatibility/2006" id="{38D75D6A-DB1F-498D-A2E4-1096E0817D32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3017054" y="5150482"/>
            <a:ext cx="80873" cy="96732"/>
          </a:xfrm>
          <a:prstGeom prst="rect">
            <a:avLst/>
          </a:prstGeom>
        </p:spPr>
      </p:pic>
      <p:pic>
        <p:nvPicPr>
          <p:cNvPr id="19" name="Ръкопис 90">
            <a:extLst>
              <a:ext uri="{FF2B5EF4-FFF2-40B4-BE49-F238E27FC236}">
                <a16:creationId xmlns:a16="http://schemas.microsoft.com/office/drawing/2014/main" xmlns="" xmlns:p14="http://schemas.microsoft.com/office/powerpoint/2010/main" xmlns:mc="http://schemas.openxmlformats.org/markup-compatibility/2006" id="{F8263F6E-08DC-428C-897B-4D2646AA7D54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6226350" y="5112214"/>
            <a:ext cx="80873" cy="96732"/>
          </a:xfrm>
          <a:prstGeom prst="rect">
            <a:avLst/>
          </a:prstGeom>
        </p:spPr>
      </p:pic>
      <p:sp>
        <p:nvSpPr>
          <p:cNvPr id="20" name="Текстово поле 37">
            <a:extLst>
              <a:ext uri="{FF2B5EF4-FFF2-40B4-BE49-F238E27FC236}">
                <a16:creationId xmlns:a16="http://schemas.microsoft.com/office/drawing/2014/main" xmlns="" id="{A2103B17-81E7-4C86-BA8A-9EF7AEDCA80F}"/>
              </a:ext>
            </a:extLst>
          </p:cNvPr>
          <p:cNvSpPr txBox="1"/>
          <p:nvPr/>
        </p:nvSpPr>
        <p:spPr>
          <a:xfrm>
            <a:off x="2167140" y="2335838"/>
            <a:ext cx="510378" cy="590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4"/>
                </a:solidFill>
              </a:rPr>
              <a:t>А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1" name="Текстово поле 91">
            <a:extLst>
              <a:ext uri="{FF2B5EF4-FFF2-40B4-BE49-F238E27FC236}">
                <a16:creationId xmlns:a16="http://schemas.microsoft.com/office/drawing/2014/main" xmlns="" id="{357E8A46-AA64-4867-84ED-34347955DE48}"/>
              </a:ext>
            </a:extLst>
          </p:cNvPr>
          <p:cNvSpPr txBox="1"/>
          <p:nvPr/>
        </p:nvSpPr>
        <p:spPr>
          <a:xfrm>
            <a:off x="2324509" y="5021239"/>
            <a:ext cx="510378" cy="590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4"/>
                </a:solidFill>
              </a:rPr>
              <a:t>В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Текстово поле 92">
            <a:extLst>
              <a:ext uri="{FF2B5EF4-FFF2-40B4-BE49-F238E27FC236}">
                <a16:creationId xmlns:a16="http://schemas.microsoft.com/office/drawing/2014/main" xmlns="" id="{0A3C8ED7-4F97-4705-9DEB-126F25233FB5}"/>
              </a:ext>
            </a:extLst>
          </p:cNvPr>
          <p:cNvSpPr txBox="1"/>
          <p:nvPr/>
        </p:nvSpPr>
        <p:spPr>
          <a:xfrm>
            <a:off x="6877739" y="2319956"/>
            <a:ext cx="623219" cy="590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4"/>
                </a:solidFill>
              </a:rPr>
              <a:t>А</a:t>
            </a:r>
            <a:r>
              <a:rPr lang="bg-BG" baseline="-25000" dirty="0">
                <a:solidFill>
                  <a:schemeClr val="accent4"/>
                </a:solidFill>
              </a:rPr>
              <a:t>1</a:t>
            </a:r>
            <a:endParaRPr lang="en-US" baseline="-25000" dirty="0">
              <a:solidFill>
                <a:schemeClr val="accent4"/>
              </a:solidFill>
            </a:endParaRPr>
          </a:p>
        </p:txBody>
      </p:sp>
      <p:sp>
        <p:nvSpPr>
          <p:cNvPr id="23" name="Текстово поле 93">
            <a:extLst>
              <a:ext uri="{FF2B5EF4-FFF2-40B4-BE49-F238E27FC236}">
                <a16:creationId xmlns:a16="http://schemas.microsoft.com/office/drawing/2014/main" xmlns="" id="{5856C61F-50F2-4950-BA2D-6146CC33A2E7}"/>
              </a:ext>
            </a:extLst>
          </p:cNvPr>
          <p:cNvSpPr txBox="1"/>
          <p:nvPr/>
        </p:nvSpPr>
        <p:spPr>
          <a:xfrm>
            <a:off x="6492513" y="5006862"/>
            <a:ext cx="623219" cy="590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4"/>
                </a:solidFill>
              </a:rPr>
              <a:t>В</a:t>
            </a:r>
            <a:r>
              <a:rPr lang="bg-BG" baseline="-25000" dirty="0">
                <a:solidFill>
                  <a:schemeClr val="accent4"/>
                </a:solidFill>
              </a:rPr>
              <a:t>1</a:t>
            </a:r>
            <a:endParaRPr lang="en-US" baseline="-25000" dirty="0">
              <a:solidFill>
                <a:schemeClr val="accent4"/>
              </a:solidFill>
            </a:endParaRPr>
          </a:p>
        </p:txBody>
      </p:sp>
      <p:sp>
        <p:nvSpPr>
          <p:cNvPr id="24" name="Текстово поле 94">
            <a:extLst>
              <a:ext uri="{FF2B5EF4-FFF2-40B4-BE49-F238E27FC236}">
                <a16:creationId xmlns:a16="http://schemas.microsoft.com/office/drawing/2014/main" xmlns="" id="{D5AF51B3-6EC6-4025-A88D-89B8AEBC7C8A}"/>
              </a:ext>
            </a:extLst>
          </p:cNvPr>
          <p:cNvSpPr txBox="1"/>
          <p:nvPr/>
        </p:nvSpPr>
        <p:spPr>
          <a:xfrm>
            <a:off x="4679812" y="2580339"/>
            <a:ext cx="623219" cy="590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4"/>
                </a:solidFill>
              </a:rPr>
              <a:t>О</a:t>
            </a:r>
            <a:r>
              <a:rPr lang="bg-BG" baseline="-25000" dirty="0">
                <a:solidFill>
                  <a:schemeClr val="accent4"/>
                </a:solidFill>
              </a:rPr>
              <a:t>1</a:t>
            </a:r>
            <a:endParaRPr lang="en-US" baseline="-25000" dirty="0">
              <a:solidFill>
                <a:schemeClr val="accent4"/>
              </a:solidFill>
            </a:endParaRPr>
          </a:p>
        </p:txBody>
      </p:sp>
      <p:sp>
        <p:nvSpPr>
          <p:cNvPr id="25" name="Текстово поле 95">
            <a:extLst>
              <a:ext uri="{FF2B5EF4-FFF2-40B4-BE49-F238E27FC236}">
                <a16:creationId xmlns:a16="http://schemas.microsoft.com/office/drawing/2014/main" xmlns="" id="{CED7B36A-2386-4F6C-89DE-DF7EDC33C02F}"/>
              </a:ext>
            </a:extLst>
          </p:cNvPr>
          <p:cNvSpPr txBox="1"/>
          <p:nvPr/>
        </p:nvSpPr>
        <p:spPr>
          <a:xfrm>
            <a:off x="4679811" y="4561732"/>
            <a:ext cx="623219" cy="590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4"/>
                </a:solidFill>
              </a:rPr>
              <a:t>О</a:t>
            </a:r>
            <a:r>
              <a:rPr lang="bg-BG" baseline="-25000" dirty="0">
                <a:solidFill>
                  <a:schemeClr val="accent4"/>
                </a:solidFill>
              </a:rPr>
              <a:t>2</a:t>
            </a:r>
            <a:endParaRPr lang="en-US" baseline="-25000" dirty="0">
              <a:solidFill>
                <a:schemeClr val="accent4"/>
              </a:solidFill>
            </a:endParaRPr>
          </a:p>
        </p:txBody>
      </p:sp>
      <p:sp>
        <p:nvSpPr>
          <p:cNvPr id="53" name="Текстово поле 96">
            <a:extLst>
              <a:ext uri="{FF2B5EF4-FFF2-40B4-BE49-F238E27FC236}">
                <a16:creationId xmlns:a16="http://schemas.microsoft.com/office/drawing/2014/main" xmlns="" id="{9731EF22-D969-42E4-AAB4-C05DB89758EA}"/>
              </a:ext>
            </a:extLst>
          </p:cNvPr>
          <p:cNvSpPr txBox="1"/>
          <p:nvPr/>
        </p:nvSpPr>
        <p:spPr>
          <a:xfrm>
            <a:off x="6858016" y="857232"/>
            <a:ext cx="1825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solidFill>
                  <a:srgbClr val="FFFF00"/>
                </a:solidFill>
              </a:rPr>
              <a:t>АО = А</a:t>
            </a:r>
            <a:r>
              <a:rPr lang="bg-BG" sz="2800" baseline="-25000" dirty="0">
                <a:solidFill>
                  <a:srgbClr val="FFFF00"/>
                </a:solidFill>
              </a:rPr>
              <a:t>1</a:t>
            </a:r>
            <a:r>
              <a:rPr lang="bg-BG" sz="2800" dirty="0">
                <a:solidFill>
                  <a:srgbClr val="FFFF00"/>
                </a:solidFill>
              </a:rPr>
              <a:t>О</a:t>
            </a:r>
            <a:r>
              <a:rPr lang="bg-BG" sz="2800" baseline="-25000" dirty="0">
                <a:solidFill>
                  <a:srgbClr val="FFFF00"/>
                </a:solidFill>
              </a:rPr>
              <a:t>1</a:t>
            </a:r>
            <a:endParaRPr lang="en-US" sz="2800" baseline="-25000" dirty="0">
              <a:solidFill>
                <a:srgbClr val="FFFF00"/>
              </a:solidFill>
            </a:endParaRPr>
          </a:p>
        </p:txBody>
      </p:sp>
      <p:sp>
        <p:nvSpPr>
          <p:cNvPr id="54" name="Текстово поле 62">
            <a:extLst>
              <a:ext uri="{FF2B5EF4-FFF2-40B4-BE49-F238E27FC236}">
                <a16:creationId xmlns:a16="http://schemas.microsoft.com/office/drawing/2014/main" xmlns="" id="{F71931BE-CCA0-4E68-A588-19CEC13104BF}"/>
              </a:ext>
            </a:extLst>
          </p:cNvPr>
          <p:cNvSpPr txBox="1"/>
          <p:nvPr/>
        </p:nvSpPr>
        <p:spPr>
          <a:xfrm>
            <a:off x="6858016" y="1500174"/>
            <a:ext cx="1825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solidFill>
                  <a:srgbClr val="FFFF00"/>
                </a:solidFill>
              </a:rPr>
              <a:t>ВО</a:t>
            </a:r>
            <a:r>
              <a:rPr lang="bg-BG" sz="2800" baseline="-25000" dirty="0">
                <a:solidFill>
                  <a:srgbClr val="FFFF00"/>
                </a:solidFill>
              </a:rPr>
              <a:t>2</a:t>
            </a:r>
            <a:r>
              <a:rPr lang="bg-BG" sz="2800" dirty="0">
                <a:solidFill>
                  <a:srgbClr val="FFFF00"/>
                </a:solidFill>
              </a:rPr>
              <a:t> = В</a:t>
            </a:r>
            <a:r>
              <a:rPr lang="bg-BG" sz="2800" baseline="-25000" dirty="0">
                <a:solidFill>
                  <a:srgbClr val="FFFF00"/>
                </a:solidFill>
              </a:rPr>
              <a:t>1</a:t>
            </a:r>
            <a:r>
              <a:rPr lang="bg-BG" sz="2800" dirty="0">
                <a:solidFill>
                  <a:srgbClr val="FFFF00"/>
                </a:solidFill>
              </a:rPr>
              <a:t>О</a:t>
            </a:r>
            <a:r>
              <a:rPr lang="bg-BG" sz="2800" baseline="-25000" dirty="0">
                <a:solidFill>
                  <a:srgbClr val="FFFF00"/>
                </a:solidFill>
              </a:rPr>
              <a:t>2</a:t>
            </a:r>
            <a:endParaRPr lang="en-US" sz="2800" baseline="-25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свещ2">
            <a:extLst>
              <a:ext uri="{FF2B5EF4-FFF2-40B4-BE49-F238E27FC236}">
                <a16:creationId xmlns:a16="http://schemas.microsoft.com/office/drawing/2014/main" xmlns="" id="{F42E30AF-656B-4E94-BE7B-C1EF56A74E98}"/>
              </a:ext>
            </a:extLst>
          </p:cNvPr>
          <p:cNvGrpSpPr/>
          <p:nvPr/>
        </p:nvGrpSpPr>
        <p:grpSpPr>
          <a:xfrm rot="1200000">
            <a:off x="6315973" y="3349894"/>
            <a:ext cx="567018" cy="1869476"/>
            <a:chOff x="6689468" y="3764138"/>
            <a:chExt cx="403847" cy="1168852"/>
          </a:xfrm>
          <a:solidFill>
            <a:srgbClr val="FFFF00"/>
          </a:solidFill>
        </p:grpSpPr>
        <p:sp>
          <p:nvSpPr>
            <p:cNvPr id="49" name="Цилиндрична 5">
              <a:extLst>
                <a:ext uri="{FF2B5EF4-FFF2-40B4-BE49-F238E27FC236}">
                  <a16:creationId xmlns:a16="http://schemas.microsoft.com/office/drawing/2014/main" xmlns="" id="{C3A46770-65E5-4558-A85B-F60D5046508D}"/>
                </a:ext>
              </a:extLst>
            </p:cNvPr>
            <p:cNvSpPr/>
            <p:nvPr/>
          </p:nvSpPr>
          <p:spPr>
            <a:xfrm>
              <a:off x="6689468" y="3951966"/>
              <a:ext cx="365261" cy="981024"/>
            </a:xfrm>
            <a:prstGeom prst="can">
              <a:avLst>
                <a:gd name="adj" fmla="val 59000"/>
              </a:avLst>
            </a:prstGeom>
            <a:grpFill/>
            <a:ln w="444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2000">
                    <a:srgbClr val="96A990">
                      <a:alpha val="12000"/>
                      <a:lumMod val="49000"/>
                      <a:lumOff val="51000"/>
                    </a:srgbClr>
                  </a:gs>
                  <a:gs pos="66000">
                    <a:srgbClr val="E6CCAA"/>
                  </a:gs>
                  <a:gs pos="100000">
                    <a:srgbClr val="AC8437"/>
                  </a:gs>
                </a:gsLst>
                <a:lin ang="12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Групиране 6">
              <a:extLst>
                <a:ext uri="{FF2B5EF4-FFF2-40B4-BE49-F238E27FC236}">
                  <a16:creationId xmlns:a16="http://schemas.microsoft.com/office/drawing/2014/main" xmlns="" id="{440F8A04-3FEA-46EA-ABE1-35D25DE3887D}"/>
                </a:ext>
              </a:extLst>
            </p:cNvPr>
            <p:cNvGrpSpPr/>
            <p:nvPr/>
          </p:nvGrpSpPr>
          <p:grpSpPr>
            <a:xfrm rot="21089527">
              <a:off x="6730930" y="3764138"/>
              <a:ext cx="362385" cy="266286"/>
              <a:chOff x="8596367" y="4665972"/>
              <a:chExt cx="252000" cy="244064"/>
            </a:xfrm>
            <a:grpFill/>
          </p:grpSpPr>
          <p:sp>
            <p:nvSpPr>
              <p:cNvPr id="51" name="Сълза 7">
                <a:extLst>
                  <a:ext uri="{FF2B5EF4-FFF2-40B4-BE49-F238E27FC236}">
                    <a16:creationId xmlns:a16="http://schemas.microsoft.com/office/drawing/2014/main" xmlns="" id="{871BD8D6-0000-4878-A3E4-F25B384DE5C3}"/>
                  </a:ext>
                </a:extLst>
              </p:cNvPr>
              <p:cNvSpPr/>
              <p:nvPr/>
            </p:nvSpPr>
            <p:spPr>
              <a:xfrm rot="-2700000">
                <a:off x="8596367" y="4704170"/>
                <a:ext cx="252000" cy="144000"/>
              </a:xfrm>
              <a:prstGeom prst="teardrop">
                <a:avLst>
                  <a:gd name="adj" fmla="val 139046"/>
                </a:avLst>
              </a:prstGeom>
              <a:grpFill/>
              <a:ln w="60325">
                <a:gradFill flip="none" rotWithShape="1">
                  <a:gsLst>
                    <a:gs pos="0">
                      <a:schemeClr val="accent2">
                        <a:lumMod val="89000"/>
                        <a:alpha val="38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outerShdw blurRad="139700" dir="10800000" sx="118000" sy="118000" algn="r" rotWithShape="0">
                  <a:srgbClr val="FFFF00">
                    <a:alpha val="7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Сълза 8">
                <a:extLst>
                  <a:ext uri="{FF2B5EF4-FFF2-40B4-BE49-F238E27FC236}">
                    <a16:creationId xmlns:a16="http://schemas.microsoft.com/office/drawing/2014/main" xmlns="" id="{4C3F59AB-D7E9-425F-9E1D-8A2706DD04DF}"/>
                  </a:ext>
                </a:extLst>
              </p:cNvPr>
              <p:cNvSpPr/>
              <p:nvPr/>
            </p:nvSpPr>
            <p:spPr>
              <a:xfrm rot="3509686" flipH="1">
                <a:off x="8589589" y="4696538"/>
                <a:ext cx="244064" cy="182931"/>
              </a:xfrm>
              <a:prstGeom prst="teardrop">
                <a:avLst>
                  <a:gd name="adj" fmla="val 110538"/>
                </a:avLst>
              </a:prstGeom>
              <a:grpFill/>
              <a:ln w="60325">
                <a:gradFill flip="none" rotWithShape="1">
                  <a:gsLst>
                    <a:gs pos="0">
                      <a:schemeClr val="accent2">
                        <a:lumMod val="89000"/>
                        <a:alpha val="38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" name="свещ2">
            <a:extLst>
              <a:ext uri="{FF2B5EF4-FFF2-40B4-BE49-F238E27FC236}">
                <a16:creationId xmlns:a16="http://schemas.microsoft.com/office/drawing/2014/main" xmlns="" id="{7DB8E9D5-4C50-422D-A7DE-6F04E1295982}"/>
              </a:ext>
            </a:extLst>
          </p:cNvPr>
          <p:cNvGrpSpPr/>
          <p:nvPr/>
        </p:nvGrpSpPr>
        <p:grpSpPr>
          <a:xfrm rot="20400000">
            <a:off x="2461031" y="3351818"/>
            <a:ext cx="567018" cy="1869476"/>
            <a:chOff x="6689468" y="3764138"/>
            <a:chExt cx="403847" cy="1168852"/>
          </a:xfrm>
          <a:solidFill>
            <a:srgbClr val="FFFF00"/>
          </a:solidFill>
        </p:grpSpPr>
        <p:sp>
          <p:nvSpPr>
            <p:cNvPr id="45" name="Цилиндрична 10">
              <a:extLst>
                <a:ext uri="{FF2B5EF4-FFF2-40B4-BE49-F238E27FC236}">
                  <a16:creationId xmlns:a16="http://schemas.microsoft.com/office/drawing/2014/main" xmlns="" id="{0FB88D71-052E-428D-897B-B2C61F09234B}"/>
                </a:ext>
              </a:extLst>
            </p:cNvPr>
            <p:cNvSpPr/>
            <p:nvPr/>
          </p:nvSpPr>
          <p:spPr>
            <a:xfrm>
              <a:off x="6689468" y="3951966"/>
              <a:ext cx="365261" cy="981024"/>
            </a:xfrm>
            <a:prstGeom prst="can">
              <a:avLst>
                <a:gd name="adj" fmla="val 59000"/>
              </a:avLst>
            </a:prstGeom>
            <a:grpFill/>
            <a:ln w="444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2000">
                    <a:srgbClr val="96A990">
                      <a:alpha val="12000"/>
                      <a:lumMod val="49000"/>
                      <a:lumOff val="51000"/>
                    </a:srgbClr>
                  </a:gs>
                  <a:gs pos="66000">
                    <a:srgbClr val="E6CCAA"/>
                  </a:gs>
                  <a:gs pos="100000">
                    <a:srgbClr val="AC8437"/>
                  </a:gs>
                </a:gsLst>
                <a:lin ang="12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Групиране 11">
              <a:extLst>
                <a:ext uri="{FF2B5EF4-FFF2-40B4-BE49-F238E27FC236}">
                  <a16:creationId xmlns:a16="http://schemas.microsoft.com/office/drawing/2014/main" xmlns="" id="{43B9FD94-27AE-40E9-9DC8-D9B42A5F6FB2}"/>
                </a:ext>
              </a:extLst>
            </p:cNvPr>
            <p:cNvGrpSpPr/>
            <p:nvPr/>
          </p:nvGrpSpPr>
          <p:grpSpPr>
            <a:xfrm rot="21089527">
              <a:off x="6730930" y="3764138"/>
              <a:ext cx="362385" cy="266286"/>
              <a:chOff x="8596367" y="4665972"/>
              <a:chExt cx="252000" cy="244064"/>
            </a:xfrm>
            <a:grpFill/>
          </p:grpSpPr>
          <p:sp>
            <p:nvSpPr>
              <p:cNvPr id="47" name="Сълза 12">
                <a:extLst>
                  <a:ext uri="{FF2B5EF4-FFF2-40B4-BE49-F238E27FC236}">
                    <a16:creationId xmlns:a16="http://schemas.microsoft.com/office/drawing/2014/main" xmlns="" id="{FDB7CFC9-AEA9-418F-8712-63CB52242B8E}"/>
                  </a:ext>
                </a:extLst>
              </p:cNvPr>
              <p:cNvSpPr/>
              <p:nvPr/>
            </p:nvSpPr>
            <p:spPr>
              <a:xfrm rot="-2700000">
                <a:off x="8596367" y="4704170"/>
                <a:ext cx="252000" cy="144000"/>
              </a:xfrm>
              <a:prstGeom prst="teardrop">
                <a:avLst>
                  <a:gd name="adj" fmla="val 139046"/>
                </a:avLst>
              </a:prstGeom>
              <a:grpFill/>
              <a:ln w="60325">
                <a:gradFill flip="none" rotWithShape="1">
                  <a:gsLst>
                    <a:gs pos="0">
                      <a:schemeClr val="accent2">
                        <a:lumMod val="89000"/>
                        <a:alpha val="38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outerShdw blurRad="139700" dir="10800000" sx="118000" sy="118000" algn="r" rotWithShape="0">
                  <a:srgbClr val="FFFF00">
                    <a:alpha val="7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Сълза 13">
                <a:extLst>
                  <a:ext uri="{FF2B5EF4-FFF2-40B4-BE49-F238E27FC236}">
                    <a16:creationId xmlns:a16="http://schemas.microsoft.com/office/drawing/2014/main" xmlns="" id="{59FDD114-50C5-442F-9B95-631CF437F452}"/>
                  </a:ext>
                </a:extLst>
              </p:cNvPr>
              <p:cNvSpPr/>
              <p:nvPr/>
            </p:nvSpPr>
            <p:spPr>
              <a:xfrm rot="3509686" flipH="1">
                <a:off x="8589589" y="4696538"/>
                <a:ext cx="244064" cy="182931"/>
              </a:xfrm>
              <a:prstGeom prst="teardrop">
                <a:avLst>
                  <a:gd name="adj" fmla="val 110538"/>
                </a:avLst>
              </a:prstGeom>
              <a:grpFill/>
              <a:ln w="60325">
                <a:gradFill flip="none" rotWithShape="1">
                  <a:gsLst>
                    <a:gs pos="0">
                      <a:schemeClr val="accent2">
                        <a:lumMod val="89000"/>
                        <a:alpha val="38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5" name="Право съединение 15">
            <a:extLst>
              <a:ext uri="{FF2B5EF4-FFF2-40B4-BE49-F238E27FC236}">
                <a16:creationId xmlns:a16="http://schemas.microsoft.com/office/drawing/2014/main" xmlns="" id="{1EAD12AB-F342-43A3-8393-BBCB13BF8D8E}"/>
              </a:ext>
            </a:extLst>
          </p:cNvPr>
          <p:cNvCxnSpPr/>
          <p:nvPr/>
        </p:nvCxnSpPr>
        <p:spPr>
          <a:xfrm>
            <a:off x="4652516" y="857232"/>
            <a:ext cx="0" cy="4362138"/>
          </a:xfrm>
          <a:prstGeom prst="line">
            <a:avLst/>
          </a:prstGeom>
          <a:ln w="57150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аво съединение 16">
            <a:extLst>
              <a:ext uri="{FF2B5EF4-FFF2-40B4-BE49-F238E27FC236}">
                <a16:creationId xmlns:a16="http://schemas.microsoft.com/office/drawing/2014/main" xmlns="" id="{B4FA5CA9-6A59-4503-9BC7-42CB579AB5DE}"/>
              </a:ext>
            </a:extLst>
          </p:cNvPr>
          <p:cNvCxnSpPr>
            <a:cxnSpLocks/>
          </p:cNvCxnSpPr>
          <p:nvPr/>
        </p:nvCxnSpPr>
        <p:spPr>
          <a:xfrm flipV="1">
            <a:off x="2499885" y="3096343"/>
            <a:ext cx="4502176" cy="46466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аво съединение 25">
            <a:extLst>
              <a:ext uri="{FF2B5EF4-FFF2-40B4-BE49-F238E27FC236}">
                <a16:creationId xmlns:a16="http://schemas.microsoft.com/office/drawing/2014/main" xmlns="" id="{107F8196-0489-4DF2-A27A-3E2D19D05A7F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2999734" y="5152446"/>
            <a:ext cx="3293647" cy="2303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Групиране 34">
            <a:extLst>
              <a:ext uri="{FF2B5EF4-FFF2-40B4-BE49-F238E27FC236}">
                <a16:creationId xmlns:a16="http://schemas.microsoft.com/office/drawing/2014/main" xmlns="" id="{32F70604-8FD4-4B12-BCB5-9DDDE2CFF059}"/>
              </a:ext>
            </a:extLst>
          </p:cNvPr>
          <p:cNvGrpSpPr/>
          <p:nvPr/>
        </p:nvGrpSpPr>
        <p:grpSpPr>
          <a:xfrm>
            <a:off x="4334993" y="2739757"/>
            <a:ext cx="707637" cy="806103"/>
            <a:chOff x="7688242" y="3151045"/>
            <a:chExt cx="504000" cy="504000"/>
          </a:xfrm>
        </p:grpSpPr>
        <p:sp>
          <p:nvSpPr>
            <p:cNvPr id="28" name="Дъга 61">
              <a:extLst>
                <a:ext uri="{FF2B5EF4-FFF2-40B4-BE49-F238E27FC236}">
                  <a16:creationId xmlns:a16="http://schemas.microsoft.com/office/drawing/2014/main" xmlns="" id="{2FC28C51-E082-43E2-B0AA-373122248063}"/>
                </a:ext>
              </a:extLst>
            </p:cNvPr>
            <p:cNvSpPr/>
            <p:nvPr/>
          </p:nvSpPr>
          <p:spPr>
            <a:xfrm rot="15819271">
              <a:off x="7688242" y="3151045"/>
              <a:ext cx="504000" cy="504000"/>
            </a:xfrm>
            <a:prstGeom prst="arc">
              <a:avLst>
                <a:gd name="adj1" fmla="val 16539970"/>
                <a:gd name="adj2" fmla="val 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p14="http://schemas.microsoft.com/office/powerpoint/2010/main" xmlns="" Requires="p14">
            <p:contentPart p14:bwMode="auto" r:id="rId12">
              <p14:nvContentPartPr>
                <p14:cNvPr id="34" name="Ръкопис 33">
                  <a:extLst>
                    <a:ext uri="{FF2B5EF4-FFF2-40B4-BE49-F238E27FC236}">
                      <a16:creationId xmlns:a16="http://schemas.microsoft.com/office/drawing/2014/main" id="{21328008-642D-4A9C-888D-7509F50E8BCB}"/>
                    </a:ext>
                  </a:extLst>
                </p14:cNvPr>
                <p14:cNvContentPartPr/>
                <p14:nvPr/>
              </p14:nvContentPartPr>
              <p14:xfrm>
                <a:off x="7835864" y="3314676"/>
                <a:ext cx="288" cy="288"/>
              </p14:xfrm>
            </p:contentPart>
          </mc:Choice>
          <mc:Fallback>
            <p:pic>
              <p:nvPicPr>
                <p:cNvPr id="29" name="Ръкопис 33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21328008-642D-4A9C-888D-7509F50E8B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07064" y="3285876"/>
                  <a:ext cx="5760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Групиране 65">
            <a:extLst>
              <a:ext uri="{FF2B5EF4-FFF2-40B4-BE49-F238E27FC236}">
                <a16:creationId xmlns:a16="http://schemas.microsoft.com/office/drawing/2014/main" xmlns="" id="{F40CA02E-6200-4015-9CF5-9AF5BBE34A93}"/>
              </a:ext>
            </a:extLst>
          </p:cNvPr>
          <p:cNvGrpSpPr/>
          <p:nvPr/>
        </p:nvGrpSpPr>
        <p:grpSpPr>
          <a:xfrm>
            <a:off x="4330568" y="4749394"/>
            <a:ext cx="707637" cy="806103"/>
            <a:chOff x="7688242" y="3151045"/>
            <a:chExt cx="504000" cy="504000"/>
          </a:xfrm>
        </p:grpSpPr>
        <p:sp>
          <p:nvSpPr>
            <p:cNvPr id="26" name="Дъга 66">
              <a:extLst>
                <a:ext uri="{FF2B5EF4-FFF2-40B4-BE49-F238E27FC236}">
                  <a16:creationId xmlns:a16="http://schemas.microsoft.com/office/drawing/2014/main" xmlns="" id="{84E6CB53-94BD-4D4A-9483-691F56A6CE88}"/>
                </a:ext>
              </a:extLst>
            </p:cNvPr>
            <p:cNvSpPr/>
            <p:nvPr/>
          </p:nvSpPr>
          <p:spPr>
            <a:xfrm rot="15819271">
              <a:off x="7688242" y="3151045"/>
              <a:ext cx="504000" cy="504000"/>
            </a:xfrm>
            <a:prstGeom prst="arc">
              <a:avLst>
                <a:gd name="adj1" fmla="val 16539970"/>
                <a:gd name="adj2" fmla="val 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p14="http://schemas.microsoft.com/office/powerpoint/2010/main" xmlns="" Requires="p14">
            <p:contentPart p14:bwMode="auto" r:id="rId14">
              <p14:nvContentPartPr>
                <p14:cNvPr id="68" name="Ръкопис 67">
                  <a:extLst>
                    <a:ext uri="{FF2B5EF4-FFF2-40B4-BE49-F238E27FC236}">
                      <a16:creationId xmlns:a16="http://schemas.microsoft.com/office/drawing/2014/main" id="{2CAC90E2-E8C0-4A18-AE85-39C04C390C34}"/>
                    </a:ext>
                  </a:extLst>
                </p14:cNvPr>
                <p14:cNvContentPartPr/>
                <p14:nvPr/>
              </p14:nvContentPartPr>
              <p14:xfrm>
                <a:off x="7835864" y="3314676"/>
                <a:ext cx="288" cy="288"/>
              </p14:xfrm>
            </p:contentPart>
          </mc:Choice>
          <mc:Fallback>
            <p:pic>
              <p:nvPicPr>
                <p:cNvPr id="27" name="Ръкопис 67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2CAC90E2-E8C0-4A18-AE85-39C04C390C3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07064" y="3285876"/>
                  <a:ext cx="57600" cy="57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4" name="Ръкопис 36">
            <a:extLst>
              <a:ext uri="{FF2B5EF4-FFF2-40B4-BE49-F238E27FC236}">
                <a16:creationId xmlns:a16="http://schemas.microsoft.com/office/drawing/2014/main" xmlns="" xmlns:p14="http://schemas.microsoft.com/office/powerpoint/2010/main" xmlns:mc="http://schemas.openxmlformats.org/markup-compatibility/2006" id="{DB71BF53-AD83-4A70-9136-77E83AF739EF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4592493" y="3096746"/>
            <a:ext cx="80873" cy="96732"/>
          </a:xfrm>
          <a:prstGeom prst="rect">
            <a:avLst/>
          </a:prstGeom>
        </p:spPr>
      </p:pic>
      <p:pic>
        <p:nvPicPr>
          <p:cNvPr id="15" name="Ръкопис 83">
            <a:extLst>
              <a:ext uri="{FF2B5EF4-FFF2-40B4-BE49-F238E27FC236}">
                <a16:creationId xmlns:a16="http://schemas.microsoft.com/office/drawing/2014/main" xmlns="" xmlns:p14="http://schemas.microsoft.com/office/powerpoint/2010/main" xmlns:mc="http://schemas.openxmlformats.org/markup-compatibility/2006" id="{70A37275-8726-4767-A1FB-D2777F7E3636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4624228" y="5119258"/>
            <a:ext cx="80873" cy="96732"/>
          </a:xfrm>
          <a:prstGeom prst="rect">
            <a:avLst/>
          </a:prstGeom>
        </p:spPr>
      </p:pic>
      <p:pic>
        <p:nvPicPr>
          <p:cNvPr id="16" name="Ръкопис 87">
            <a:extLst>
              <a:ext uri="{FF2B5EF4-FFF2-40B4-BE49-F238E27FC236}">
                <a16:creationId xmlns:a16="http://schemas.microsoft.com/office/drawing/2014/main" xmlns="" xmlns:p14="http://schemas.microsoft.com/office/powerpoint/2010/main" xmlns:mc="http://schemas.openxmlformats.org/markup-compatibility/2006" id="{EB5FC560-D54F-4668-B62A-B5A93DE700E6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2447707" y="3054550"/>
            <a:ext cx="80873" cy="96732"/>
          </a:xfrm>
          <a:prstGeom prst="rect">
            <a:avLst/>
          </a:prstGeom>
        </p:spPr>
      </p:pic>
      <p:pic>
        <p:nvPicPr>
          <p:cNvPr id="17" name="Ръкопис 88">
            <a:extLst>
              <a:ext uri="{FF2B5EF4-FFF2-40B4-BE49-F238E27FC236}">
                <a16:creationId xmlns:a16="http://schemas.microsoft.com/office/drawing/2014/main" xmlns="" xmlns:p14="http://schemas.microsoft.com/office/powerpoint/2010/main" xmlns:mc="http://schemas.openxmlformats.org/markup-compatibility/2006" id="{71115420-B767-478D-8A22-C885C5ED8B0A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7070211" y="3022261"/>
            <a:ext cx="80873" cy="96732"/>
          </a:xfrm>
          <a:prstGeom prst="rect">
            <a:avLst/>
          </a:prstGeom>
        </p:spPr>
      </p:pic>
      <p:pic>
        <p:nvPicPr>
          <p:cNvPr id="18" name="Ръкопис 89">
            <a:extLst>
              <a:ext uri="{FF2B5EF4-FFF2-40B4-BE49-F238E27FC236}">
                <a16:creationId xmlns:a16="http://schemas.microsoft.com/office/drawing/2014/main" xmlns="" xmlns:p14="http://schemas.microsoft.com/office/powerpoint/2010/main" xmlns:mc="http://schemas.openxmlformats.org/markup-compatibility/2006" id="{38D75D6A-DB1F-498D-A2E4-1096E0817D32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3017054" y="5150482"/>
            <a:ext cx="80873" cy="96732"/>
          </a:xfrm>
          <a:prstGeom prst="rect">
            <a:avLst/>
          </a:prstGeom>
        </p:spPr>
      </p:pic>
      <p:pic>
        <p:nvPicPr>
          <p:cNvPr id="19" name="Ръкопис 90">
            <a:extLst>
              <a:ext uri="{FF2B5EF4-FFF2-40B4-BE49-F238E27FC236}">
                <a16:creationId xmlns:a16="http://schemas.microsoft.com/office/drawing/2014/main" xmlns="" xmlns:p14="http://schemas.microsoft.com/office/powerpoint/2010/main" xmlns:mc="http://schemas.openxmlformats.org/markup-compatibility/2006" id="{F8263F6E-08DC-428C-897B-4D2646AA7D54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6226350" y="5112214"/>
            <a:ext cx="80873" cy="96732"/>
          </a:xfrm>
          <a:prstGeom prst="rect">
            <a:avLst/>
          </a:prstGeom>
        </p:spPr>
      </p:pic>
      <p:sp>
        <p:nvSpPr>
          <p:cNvPr id="20" name="Текстово поле 37">
            <a:extLst>
              <a:ext uri="{FF2B5EF4-FFF2-40B4-BE49-F238E27FC236}">
                <a16:creationId xmlns:a16="http://schemas.microsoft.com/office/drawing/2014/main" xmlns="" id="{A2103B17-81E7-4C86-BA8A-9EF7AEDCA80F}"/>
              </a:ext>
            </a:extLst>
          </p:cNvPr>
          <p:cNvSpPr txBox="1"/>
          <p:nvPr/>
        </p:nvSpPr>
        <p:spPr>
          <a:xfrm>
            <a:off x="2167140" y="2335838"/>
            <a:ext cx="510378" cy="590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4"/>
                </a:solidFill>
              </a:rPr>
              <a:t>А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1" name="Текстово поле 91">
            <a:extLst>
              <a:ext uri="{FF2B5EF4-FFF2-40B4-BE49-F238E27FC236}">
                <a16:creationId xmlns:a16="http://schemas.microsoft.com/office/drawing/2014/main" xmlns="" id="{357E8A46-AA64-4867-84ED-34347955DE48}"/>
              </a:ext>
            </a:extLst>
          </p:cNvPr>
          <p:cNvSpPr txBox="1"/>
          <p:nvPr/>
        </p:nvSpPr>
        <p:spPr>
          <a:xfrm>
            <a:off x="2324509" y="5021239"/>
            <a:ext cx="510378" cy="590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4"/>
                </a:solidFill>
              </a:rPr>
              <a:t>В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Текстово поле 92">
            <a:extLst>
              <a:ext uri="{FF2B5EF4-FFF2-40B4-BE49-F238E27FC236}">
                <a16:creationId xmlns:a16="http://schemas.microsoft.com/office/drawing/2014/main" xmlns="" id="{0A3C8ED7-4F97-4705-9DEB-126F25233FB5}"/>
              </a:ext>
            </a:extLst>
          </p:cNvPr>
          <p:cNvSpPr txBox="1"/>
          <p:nvPr/>
        </p:nvSpPr>
        <p:spPr>
          <a:xfrm>
            <a:off x="6877739" y="2319956"/>
            <a:ext cx="623219" cy="590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4"/>
                </a:solidFill>
              </a:rPr>
              <a:t>А</a:t>
            </a:r>
            <a:r>
              <a:rPr lang="bg-BG" baseline="-25000" dirty="0">
                <a:solidFill>
                  <a:schemeClr val="accent4"/>
                </a:solidFill>
              </a:rPr>
              <a:t>1</a:t>
            </a:r>
            <a:endParaRPr lang="en-US" baseline="-25000" dirty="0">
              <a:solidFill>
                <a:schemeClr val="accent4"/>
              </a:solidFill>
            </a:endParaRPr>
          </a:p>
        </p:txBody>
      </p:sp>
      <p:sp>
        <p:nvSpPr>
          <p:cNvPr id="23" name="Текстово поле 93">
            <a:extLst>
              <a:ext uri="{FF2B5EF4-FFF2-40B4-BE49-F238E27FC236}">
                <a16:creationId xmlns:a16="http://schemas.microsoft.com/office/drawing/2014/main" xmlns="" id="{5856C61F-50F2-4950-BA2D-6146CC33A2E7}"/>
              </a:ext>
            </a:extLst>
          </p:cNvPr>
          <p:cNvSpPr txBox="1"/>
          <p:nvPr/>
        </p:nvSpPr>
        <p:spPr>
          <a:xfrm>
            <a:off x="6492513" y="5006862"/>
            <a:ext cx="623219" cy="590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4"/>
                </a:solidFill>
              </a:rPr>
              <a:t>В</a:t>
            </a:r>
            <a:r>
              <a:rPr lang="bg-BG" baseline="-25000" dirty="0">
                <a:solidFill>
                  <a:schemeClr val="accent4"/>
                </a:solidFill>
              </a:rPr>
              <a:t>1</a:t>
            </a:r>
            <a:endParaRPr lang="en-US" baseline="-25000" dirty="0">
              <a:solidFill>
                <a:schemeClr val="accent4"/>
              </a:solidFill>
            </a:endParaRPr>
          </a:p>
        </p:txBody>
      </p:sp>
      <p:sp>
        <p:nvSpPr>
          <p:cNvPr id="24" name="Текстово поле 94">
            <a:extLst>
              <a:ext uri="{FF2B5EF4-FFF2-40B4-BE49-F238E27FC236}">
                <a16:creationId xmlns:a16="http://schemas.microsoft.com/office/drawing/2014/main" xmlns="" id="{D5AF51B3-6EC6-4025-A88D-89B8AEBC7C8A}"/>
              </a:ext>
            </a:extLst>
          </p:cNvPr>
          <p:cNvSpPr txBox="1"/>
          <p:nvPr/>
        </p:nvSpPr>
        <p:spPr>
          <a:xfrm>
            <a:off x="4679812" y="2580339"/>
            <a:ext cx="623219" cy="590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4"/>
                </a:solidFill>
              </a:rPr>
              <a:t>О</a:t>
            </a:r>
            <a:r>
              <a:rPr lang="bg-BG" baseline="-25000" dirty="0">
                <a:solidFill>
                  <a:schemeClr val="accent4"/>
                </a:solidFill>
              </a:rPr>
              <a:t>1</a:t>
            </a:r>
            <a:endParaRPr lang="en-US" baseline="-25000" dirty="0">
              <a:solidFill>
                <a:schemeClr val="accent4"/>
              </a:solidFill>
            </a:endParaRPr>
          </a:p>
        </p:txBody>
      </p:sp>
      <p:sp>
        <p:nvSpPr>
          <p:cNvPr id="25" name="Текстово поле 95">
            <a:extLst>
              <a:ext uri="{FF2B5EF4-FFF2-40B4-BE49-F238E27FC236}">
                <a16:creationId xmlns:a16="http://schemas.microsoft.com/office/drawing/2014/main" xmlns="" id="{CED7B36A-2386-4F6C-89DE-DF7EDC33C02F}"/>
              </a:ext>
            </a:extLst>
          </p:cNvPr>
          <p:cNvSpPr txBox="1"/>
          <p:nvPr/>
        </p:nvSpPr>
        <p:spPr>
          <a:xfrm>
            <a:off x="4679811" y="4561732"/>
            <a:ext cx="623219" cy="590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4"/>
                </a:solidFill>
              </a:rPr>
              <a:t>О</a:t>
            </a:r>
            <a:r>
              <a:rPr lang="bg-BG" baseline="-25000" dirty="0">
                <a:solidFill>
                  <a:schemeClr val="accent4"/>
                </a:solidFill>
              </a:rPr>
              <a:t>2</a:t>
            </a:r>
            <a:endParaRPr lang="en-US" baseline="-25000" dirty="0">
              <a:solidFill>
                <a:schemeClr val="accent4"/>
              </a:solidFill>
            </a:endParaRPr>
          </a:p>
        </p:txBody>
      </p:sp>
      <p:sp>
        <p:nvSpPr>
          <p:cNvPr id="53" name="Текстово поле 96">
            <a:extLst>
              <a:ext uri="{FF2B5EF4-FFF2-40B4-BE49-F238E27FC236}">
                <a16:creationId xmlns:a16="http://schemas.microsoft.com/office/drawing/2014/main" xmlns="" id="{9731EF22-D969-42E4-AAB4-C05DB89758EA}"/>
              </a:ext>
            </a:extLst>
          </p:cNvPr>
          <p:cNvSpPr txBox="1"/>
          <p:nvPr/>
        </p:nvSpPr>
        <p:spPr>
          <a:xfrm>
            <a:off x="6858016" y="857232"/>
            <a:ext cx="1825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solidFill>
                  <a:srgbClr val="FFFF00"/>
                </a:solidFill>
              </a:rPr>
              <a:t>АО = А</a:t>
            </a:r>
            <a:r>
              <a:rPr lang="bg-BG" sz="2800" baseline="-25000" dirty="0">
                <a:solidFill>
                  <a:srgbClr val="FFFF00"/>
                </a:solidFill>
              </a:rPr>
              <a:t>1</a:t>
            </a:r>
            <a:r>
              <a:rPr lang="bg-BG" sz="2800" dirty="0">
                <a:solidFill>
                  <a:srgbClr val="FFFF00"/>
                </a:solidFill>
              </a:rPr>
              <a:t>О</a:t>
            </a:r>
            <a:r>
              <a:rPr lang="bg-BG" sz="2800" baseline="-25000" dirty="0">
                <a:solidFill>
                  <a:srgbClr val="FFFF00"/>
                </a:solidFill>
              </a:rPr>
              <a:t>1</a:t>
            </a:r>
            <a:endParaRPr lang="en-US" sz="2800" baseline="-25000" dirty="0">
              <a:solidFill>
                <a:srgbClr val="FFFF00"/>
              </a:solidFill>
            </a:endParaRPr>
          </a:p>
        </p:txBody>
      </p:sp>
      <p:sp>
        <p:nvSpPr>
          <p:cNvPr id="54" name="Текстово поле 62">
            <a:extLst>
              <a:ext uri="{FF2B5EF4-FFF2-40B4-BE49-F238E27FC236}">
                <a16:creationId xmlns:a16="http://schemas.microsoft.com/office/drawing/2014/main" xmlns="" id="{F71931BE-CCA0-4E68-A588-19CEC13104BF}"/>
              </a:ext>
            </a:extLst>
          </p:cNvPr>
          <p:cNvSpPr txBox="1"/>
          <p:nvPr/>
        </p:nvSpPr>
        <p:spPr>
          <a:xfrm>
            <a:off x="6858016" y="1500174"/>
            <a:ext cx="1825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solidFill>
                  <a:srgbClr val="FFFF00"/>
                </a:solidFill>
              </a:rPr>
              <a:t>ВО</a:t>
            </a:r>
            <a:r>
              <a:rPr lang="bg-BG" sz="2800" baseline="-25000" dirty="0">
                <a:solidFill>
                  <a:srgbClr val="FFFF00"/>
                </a:solidFill>
              </a:rPr>
              <a:t>2</a:t>
            </a:r>
            <a:r>
              <a:rPr lang="bg-BG" sz="2800" dirty="0">
                <a:solidFill>
                  <a:srgbClr val="FFFF00"/>
                </a:solidFill>
              </a:rPr>
              <a:t> = В</a:t>
            </a:r>
            <a:r>
              <a:rPr lang="bg-BG" sz="2800" baseline="-25000" dirty="0">
                <a:solidFill>
                  <a:srgbClr val="FFFF00"/>
                </a:solidFill>
              </a:rPr>
              <a:t>1</a:t>
            </a:r>
            <a:r>
              <a:rPr lang="bg-BG" sz="2800" dirty="0">
                <a:solidFill>
                  <a:srgbClr val="FFFF00"/>
                </a:solidFill>
              </a:rPr>
              <a:t>О</a:t>
            </a:r>
            <a:r>
              <a:rPr lang="bg-BG" sz="2800" baseline="-25000" dirty="0">
                <a:solidFill>
                  <a:srgbClr val="FFFF00"/>
                </a:solidFill>
              </a:rPr>
              <a:t>2</a:t>
            </a:r>
            <a:endParaRPr lang="en-US" sz="2800" baseline="-25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свещ2">
            <a:extLst>
              <a:ext uri="{FF2B5EF4-FFF2-40B4-BE49-F238E27FC236}">
                <a16:creationId xmlns:a16="http://schemas.microsoft.com/office/drawing/2014/main" xmlns="" id="{F42E30AF-656B-4E94-BE7B-C1EF56A74E98}"/>
              </a:ext>
            </a:extLst>
          </p:cNvPr>
          <p:cNvGrpSpPr/>
          <p:nvPr/>
        </p:nvGrpSpPr>
        <p:grpSpPr>
          <a:xfrm rot="1200000">
            <a:off x="6315973" y="3349894"/>
            <a:ext cx="567018" cy="1869476"/>
            <a:chOff x="6689468" y="3764138"/>
            <a:chExt cx="403847" cy="1168852"/>
          </a:xfrm>
          <a:solidFill>
            <a:srgbClr val="FFFF00"/>
          </a:solidFill>
        </p:grpSpPr>
        <p:sp>
          <p:nvSpPr>
            <p:cNvPr id="49" name="Цилиндрична 5">
              <a:extLst>
                <a:ext uri="{FF2B5EF4-FFF2-40B4-BE49-F238E27FC236}">
                  <a16:creationId xmlns:a16="http://schemas.microsoft.com/office/drawing/2014/main" xmlns="" id="{C3A46770-65E5-4558-A85B-F60D5046508D}"/>
                </a:ext>
              </a:extLst>
            </p:cNvPr>
            <p:cNvSpPr/>
            <p:nvPr/>
          </p:nvSpPr>
          <p:spPr>
            <a:xfrm>
              <a:off x="6689468" y="3951966"/>
              <a:ext cx="365261" cy="981024"/>
            </a:xfrm>
            <a:prstGeom prst="can">
              <a:avLst>
                <a:gd name="adj" fmla="val 59000"/>
              </a:avLst>
            </a:prstGeom>
            <a:grpFill/>
            <a:ln w="444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2000">
                    <a:srgbClr val="96A990">
                      <a:alpha val="12000"/>
                      <a:lumMod val="49000"/>
                      <a:lumOff val="51000"/>
                    </a:srgbClr>
                  </a:gs>
                  <a:gs pos="66000">
                    <a:srgbClr val="E6CCAA"/>
                  </a:gs>
                  <a:gs pos="100000">
                    <a:srgbClr val="AC8437"/>
                  </a:gs>
                </a:gsLst>
                <a:lin ang="12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Групиране 6">
              <a:extLst>
                <a:ext uri="{FF2B5EF4-FFF2-40B4-BE49-F238E27FC236}">
                  <a16:creationId xmlns:a16="http://schemas.microsoft.com/office/drawing/2014/main" xmlns="" id="{440F8A04-3FEA-46EA-ABE1-35D25DE3887D}"/>
                </a:ext>
              </a:extLst>
            </p:cNvPr>
            <p:cNvGrpSpPr/>
            <p:nvPr/>
          </p:nvGrpSpPr>
          <p:grpSpPr>
            <a:xfrm rot="21089527">
              <a:off x="6730930" y="3764138"/>
              <a:ext cx="362385" cy="266286"/>
              <a:chOff x="8596367" y="4665972"/>
              <a:chExt cx="252000" cy="244064"/>
            </a:xfrm>
            <a:grpFill/>
          </p:grpSpPr>
          <p:sp>
            <p:nvSpPr>
              <p:cNvPr id="51" name="Сълза 7">
                <a:extLst>
                  <a:ext uri="{FF2B5EF4-FFF2-40B4-BE49-F238E27FC236}">
                    <a16:creationId xmlns:a16="http://schemas.microsoft.com/office/drawing/2014/main" xmlns="" id="{871BD8D6-0000-4878-A3E4-F25B384DE5C3}"/>
                  </a:ext>
                </a:extLst>
              </p:cNvPr>
              <p:cNvSpPr/>
              <p:nvPr/>
            </p:nvSpPr>
            <p:spPr>
              <a:xfrm rot="-2700000">
                <a:off x="8596367" y="4704170"/>
                <a:ext cx="252000" cy="144000"/>
              </a:xfrm>
              <a:prstGeom prst="teardrop">
                <a:avLst>
                  <a:gd name="adj" fmla="val 139046"/>
                </a:avLst>
              </a:prstGeom>
              <a:grpFill/>
              <a:ln w="60325">
                <a:gradFill flip="none" rotWithShape="1">
                  <a:gsLst>
                    <a:gs pos="0">
                      <a:schemeClr val="accent2">
                        <a:lumMod val="89000"/>
                        <a:alpha val="38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outerShdw blurRad="139700" dir="10800000" sx="118000" sy="118000" algn="r" rotWithShape="0">
                  <a:srgbClr val="FFFF00">
                    <a:alpha val="7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Сълза 8">
                <a:extLst>
                  <a:ext uri="{FF2B5EF4-FFF2-40B4-BE49-F238E27FC236}">
                    <a16:creationId xmlns:a16="http://schemas.microsoft.com/office/drawing/2014/main" xmlns="" id="{4C3F59AB-D7E9-425F-9E1D-8A2706DD04DF}"/>
                  </a:ext>
                </a:extLst>
              </p:cNvPr>
              <p:cNvSpPr/>
              <p:nvPr/>
            </p:nvSpPr>
            <p:spPr>
              <a:xfrm rot="3509686" flipH="1">
                <a:off x="8589589" y="4696538"/>
                <a:ext cx="244064" cy="182931"/>
              </a:xfrm>
              <a:prstGeom prst="teardrop">
                <a:avLst>
                  <a:gd name="adj" fmla="val 110538"/>
                </a:avLst>
              </a:prstGeom>
              <a:grpFill/>
              <a:ln w="60325">
                <a:gradFill flip="none" rotWithShape="1">
                  <a:gsLst>
                    <a:gs pos="0">
                      <a:schemeClr val="accent2">
                        <a:lumMod val="89000"/>
                        <a:alpha val="38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" name="свещ2">
            <a:extLst>
              <a:ext uri="{FF2B5EF4-FFF2-40B4-BE49-F238E27FC236}">
                <a16:creationId xmlns:a16="http://schemas.microsoft.com/office/drawing/2014/main" xmlns="" id="{7DB8E9D5-4C50-422D-A7DE-6F04E1295982}"/>
              </a:ext>
            </a:extLst>
          </p:cNvPr>
          <p:cNvGrpSpPr/>
          <p:nvPr/>
        </p:nvGrpSpPr>
        <p:grpSpPr>
          <a:xfrm rot="20400000">
            <a:off x="2461031" y="3351818"/>
            <a:ext cx="567018" cy="1869476"/>
            <a:chOff x="6689468" y="3764138"/>
            <a:chExt cx="403847" cy="1168852"/>
          </a:xfrm>
          <a:solidFill>
            <a:srgbClr val="FFFF00"/>
          </a:solidFill>
        </p:grpSpPr>
        <p:sp>
          <p:nvSpPr>
            <p:cNvPr id="45" name="Цилиндрична 10">
              <a:extLst>
                <a:ext uri="{FF2B5EF4-FFF2-40B4-BE49-F238E27FC236}">
                  <a16:creationId xmlns:a16="http://schemas.microsoft.com/office/drawing/2014/main" xmlns="" id="{0FB88D71-052E-428D-897B-B2C61F09234B}"/>
                </a:ext>
              </a:extLst>
            </p:cNvPr>
            <p:cNvSpPr/>
            <p:nvPr/>
          </p:nvSpPr>
          <p:spPr>
            <a:xfrm>
              <a:off x="6689468" y="3951966"/>
              <a:ext cx="365261" cy="981024"/>
            </a:xfrm>
            <a:prstGeom prst="can">
              <a:avLst>
                <a:gd name="adj" fmla="val 59000"/>
              </a:avLst>
            </a:prstGeom>
            <a:grpFill/>
            <a:ln w="444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2000">
                    <a:srgbClr val="96A990">
                      <a:alpha val="12000"/>
                      <a:lumMod val="49000"/>
                      <a:lumOff val="51000"/>
                    </a:srgbClr>
                  </a:gs>
                  <a:gs pos="66000">
                    <a:srgbClr val="E6CCAA"/>
                  </a:gs>
                  <a:gs pos="100000">
                    <a:srgbClr val="AC8437"/>
                  </a:gs>
                </a:gsLst>
                <a:lin ang="12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00"/>
                </a:solidFill>
              </a:endParaRPr>
            </a:p>
          </p:txBody>
        </p:sp>
        <p:grpSp>
          <p:nvGrpSpPr>
            <p:cNvPr id="6" name="Групиране 11">
              <a:extLst>
                <a:ext uri="{FF2B5EF4-FFF2-40B4-BE49-F238E27FC236}">
                  <a16:creationId xmlns:a16="http://schemas.microsoft.com/office/drawing/2014/main" xmlns="" id="{43B9FD94-27AE-40E9-9DC8-D9B42A5F6FB2}"/>
                </a:ext>
              </a:extLst>
            </p:cNvPr>
            <p:cNvGrpSpPr/>
            <p:nvPr/>
          </p:nvGrpSpPr>
          <p:grpSpPr>
            <a:xfrm rot="21089527">
              <a:off x="6730930" y="3764138"/>
              <a:ext cx="362385" cy="266286"/>
              <a:chOff x="8596367" y="4665972"/>
              <a:chExt cx="252000" cy="244064"/>
            </a:xfrm>
            <a:grpFill/>
          </p:grpSpPr>
          <p:sp>
            <p:nvSpPr>
              <p:cNvPr id="47" name="Сълза 12">
                <a:extLst>
                  <a:ext uri="{FF2B5EF4-FFF2-40B4-BE49-F238E27FC236}">
                    <a16:creationId xmlns:a16="http://schemas.microsoft.com/office/drawing/2014/main" xmlns="" id="{FDB7CFC9-AEA9-418F-8712-63CB52242B8E}"/>
                  </a:ext>
                </a:extLst>
              </p:cNvPr>
              <p:cNvSpPr/>
              <p:nvPr/>
            </p:nvSpPr>
            <p:spPr>
              <a:xfrm rot="-2700000">
                <a:off x="8596367" y="4704170"/>
                <a:ext cx="252000" cy="144000"/>
              </a:xfrm>
              <a:prstGeom prst="teardrop">
                <a:avLst>
                  <a:gd name="adj" fmla="val 139046"/>
                </a:avLst>
              </a:prstGeom>
              <a:grpFill/>
              <a:ln w="60325">
                <a:gradFill flip="none" rotWithShape="1">
                  <a:gsLst>
                    <a:gs pos="0">
                      <a:schemeClr val="accent2">
                        <a:lumMod val="89000"/>
                        <a:alpha val="38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outerShdw blurRad="139700" dir="10800000" sx="118000" sy="118000" algn="r" rotWithShape="0">
                  <a:srgbClr val="FFFF00">
                    <a:alpha val="7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48" name="Сълза 13">
                <a:extLst>
                  <a:ext uri="{FF2B5EF4-FFF2-40B4-BE49-F238E27FC236}">
                    <a16:creationId xmlns:a16="http://schemas.microsoft.com/office/drawing/2014/main" xmlns="" id="{59FDD114-50C5-442F-9B95-631CF437F452}"/>
                  </a:ext>
                </a:extLst>
              </p:cNvPr>
              <p:cNvSpPr/>
              <p:nvPr/>
            </p:nvSpPr>
            <p:spPr>
              <a:xfrm rot="3509686" flipH="1">
                <a:off x="8589589" y="4696538"/>
                <a:ext cx="244064" cy="182931"/>
              </a:xfrm>
              <a:prstGeom prst="teardrop">
                <a:avLst>
                  <a:gd name="adj" fmla="val 110538"/>
                </a:avLst>
              </a:prstGeom>
              <a:grpFill/>
              <a:ln w="60325">
                <a:gradFill flip="none" rotWithShape="1">
                  <a:gsLst>
                    <a:gs pos="0">
                      <a:schemeClr val="accent2">
                        <a:lumMod val="89000"/>
                        <a:alpha val="38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FF00"/>
                  </a:solidFill>
                </a:endParaRPr>
              </a:p>
            </p:txBody>
          </p:sp>
        </p:grpSp>
      </p:grpSp>
      <p:cxnSp>
        <p:nvCxnSpPr>
          <p:cNvPr id="5" name="Право съединение 15">
            <a:extLst>
              <a:ext uri="{FF2B5EF4-FFF2-40B4-BE49-F238E27FC236}">
                <a16:creationId xmlns:a16="http://schemas.microsoft.com/office/drawing/2014/main" xmlns="" id="{1EAD12AB-F342-43A3-8393-BBCB13BF8D8E}"/>
              </a:ext>
            </a:extLst>
          </p:cNvPr>
          <p:cNvCxnSpPr/>
          <p:nvPr/>
        </p:nvCxnSpPr>
        <p:spPr>
          <a:xfrm>
            <a:off x="4652516" y="857232"/>
            <a:ext cx="0" cy="4362138"/>
          </a:xfrm>
          <a:prstGeom prst="line">
            <a:avLst/>
          </a:prstGeom>
          <a:ln w="57150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Групиране 54">
            <a:extLst>
              <a:ext uri="{FF2B5EF4-FFF2-40B4-BE49-F238E27FC236}">
                <a16:creationId xmlns:a16="http://schemas.microsoft.com/office/drawing/2014/main" xmlns="" id="{799F5319-4F39-4076-9FD2-1B1ADB63DF6E}"/>
              </a:ext>
            </a:extLst>
          </p:cNvPr>
          <p:cNvGrpSpPr/>
          <p:nvPr/>
        </p:nvGrpSpPr>
        <p:grpSpPr>
          <a:xfrm>
            <a:off x="1643042" y="3096344"/>
            <a:ext cx="533175" cy="2096135"/>
            <a:chOff x="5736309" y="3325611"/>
            <a:chExt cx="436338" cy="1490872"/>
          </a:xfrm>
        </p:grpSpPr>
        <p:sp>
          <p:nvSpPr>
            <p:cNvPr id="42" name="Текстово поле 45">
              <a:extLst>
                <a:ext uri="{FF2B5EF4-FFF2-40B4-BE49-F238E27FC236}">
                  <a16:creationId xmlns:a16="http://schemas.microsoft.com/office/drawing/2014/main" xmlns="" id="{45A35DD1-A899-4FD8-B9C7-2BD1A7B4B075}"/>
                </a:ext>
              </a:extLst>
            </p:cNvPr>
            <p:cNvSpPr txBox="1"/>
            <p:nvPr/>
          </p:nvSpPr>
          <p:spPr>
            <a:xfrm>
              <a:off x="5736309" y="3980074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ookman Old Style" panose="02050604050505020204" pitchFamily="18" charset="0"/>
                </a:rPr>
                <a:t>h</a:t>
              </a:r>
              <a:r>
                <a:rPr lang="bg-BG" baseline="-25000" dirty="0">
                  <a:latin typeface="Bookman Old Style" panose="02050604050505020204" pitchFamily="18" charset="0"/>
                </a:rPr>
                <a:t>п</a:t>
              </a:r>
              <a:endParaRPr lang="en-US" baseline="-25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43" name="Съединител &quot;права стрелка&quot; 47">
              <a:extLst>
                <a:ext uri="{FF2B5EF4-FFF2-40B4-BE49-F238E27FC236}">
                  <a16:creationId xmlns:a16="http://schemas.microsoft.com/office/drawing/2014/main" xmlns="" id="{1A712774-3E74-423F-B015-540FDE2A8D0D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5954477" y="3325611"/>
              <a:ext cx="1" cy="654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Съединител &quot;права стрелка&quot; 49">
              <a:extLst>
                <a:ext uri="{FF2B5EF4-FFF2-40B4-BE49-F238E27FC236}">
                  <a16:creationId xmlns:a16="http://schemas.microsoft.com/office/drawing/2014/main" xmlns="" id="{206DC9C1-E4E8-4DDC-82C9-98CD704C2BE2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>
              <a:off x="5954479" y="4349406"/>
              <a:ext cx="0" cy="467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" name="Групиране 55">
            <a:extLst>
              <a:ext uri="{FF2B5EF4-FFF2-40B4-BE49-F238E27FC236}">
                <a16:creationId xmlns:a16="http://schemas.microsoft.com/office/drawing/2014/main" xmlns="" id="{54B596AB-27A0-4786-9748-62E9DCA6593B}"/>
              </a:ext>
            </a:extLst>
          </p:cNvPr>
          <p:cNvGrpSpPr/>
          <p:nvPr/>
        </p:nvGrpSpPr>
        <p:grpSpPr>
          <a:xfrm>
            <a:off x="6906327" y="3057602"/>
            <a:ext cx="594631" cy="2161762"/>
            <a:chOff x="5736309" y="3309642"/>
            <a:chExt cx="486632" cy="1537552"/>
          </a:xfrm>
        </p:grpSpPr>
        <p:sp>
          <p:nvSpPr>
            <p:cNvPr id="39" name="Текстово поле 56">
              <a:extLst>
                <a:ext uri="{FF2B5EF4-FFF2-40B4-BE49-F238E27FC236}">
                  <a16:creationId xmlns:a16="http://schemas.microsoft.com/office/drawing/2014/main" xmlns="" id="{4230A994-330F-43A4-A447-D0D2AD2FD7DF}"/>
                </a:ext>
              </a:extLst>
            </p:cNvPr>
            <p:cNvSpPr txBox="1"/>
            <p:nvPr/>
          </p:nvSpPr>
          <p:spPr>
            <a:xfrm>
              <a:off x="5736309" y="3980074"/>
              <a:ext cx="486632" cy="420145"/>
            </a:xfrm>
            <a:prstGeom prst="rect">
              <a:avLst/>
            </a:prstGeom>
            <a:ln>
              <a:noFill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latin typeface="Bookman Old Style" panose="02050604050505020204" pitchFamily="18" charset="0"/>
                </a:rPr>
                <a:t>h</a:t>
              </a:r>
              <a:r>
                <a:rPr lang="bg-BG" baseline="-25000" dirty="0">
                  <a:latin typeface="Bookman Old Style" panose="02050604050505020204" pitchFamily="18" charset="0"/>
                </a:rPr>
                <a:t>о</a:t>
              </a:r>
              <a:endParaRPr lang="en-US" baseline="-25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40" name="Съединител &quot;права стрелка&quot; 57">
              <a:extLst>
                <a:ext uri="{FF2B5EF4-FFF2-40B4-BE49-F238E27FC236}">
                  <a16:creationId xmlns:a16="http://schemas.microsoft.com/office/drawing/2014/main" xmlns="" id="{79F93338-5051-47A8-ADD8-FEE0C9777B2F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5979625" y="3309642"/>
              <a:ext cx="0" cy="670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Съединител &quot;права стрелка&quot; 58">
              <a:extLst>
                <a:ext uri="{FF2B5EF4-FFF2-40B4-BE49-F238E27FC236}">
                  <a16:creationId xmlns:a16="http://schemas.microsoft.com/office/drawing/2014/main" xmlns="" id="{D13CC136-099F-47D5-ABF7-F69BF2BD60CB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5979625" y="4400218"/>
              <a:ext cx="0" cy="446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Групиране 76">
            <a:extLst>
              <a:ext uri="{FF2B5EF4-FFF2-40B4-BE49-F238E27FC236}">
                <a16:creationId xmlns:a16="http://schemas.microsoft.com/office/drawing/2014/main" xmlns="" id="{319438B9-3100-423A-A92E-B29805D2C383}"/>
              </a:ext>
            </a:extLst>
          </p:cNvPr>
          <p:cNvGrpSpPr/>
          <p:nvPr/>
        </p:nvGrpSpPr>
        <p:grpSpPr>
          <a:xfrm>
            <a:off x="2786459" y="5195740"/>
            <a:ext cx="1866056" cy="590714"/>
            <a:chOff x="6585229" y="4762085"/>
            <a:chExt cx="1329060" cy="369332"/>
          </a:xfrm>
        </p:grpSpPr>
        <p:sp>
          <p:nvSpPr>
            <p:cNvPr id="34" name="Текстово поле 68">
              <a:extLst>
                <a:ext uri="{FF2B5EF4-FFF2-40B4-BE49-F238E27FC236}">
                  <a16:creationId xmlns:a16="http://schemas.microsoft.com/office/drawing/2014/main" xmlns="" id="{57669680-82FB-4C81-84C1-16E5DF067363}"/>
                </a:ext>
              </a:extLst>
            </p:cNvPr>
            <p:cNvSpPr txBox="1"/>
            <p:nvPr/>
          </p:nvSpPr>
          <p:spPr>
            <a:xfrm>
              <a:off x="7050726" y="4762085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ookman Old Style" panose="02050604050505020204" pitchFamily="18" charset="0"/>
                </a:rPr>
                <a:t>d</a:t>
              </a:r>
              <a:r>
                <a:rPr lang="bg-BG" baseline="-25000" dirty="0">
                  <a:latin typeface="Bookman Old Style" panose="02050604050505020204" pitchFamily="18" charset="0"/>
                </a:rPr>
                <a:t>п</a:t>
              </a:r>
              <a:endParaRPr lang="en-US" baseline="-25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35" name="Съединител &quot;права стрелка&quot; 69">
              <a:extLst>
                <a:ext uri="{FF2B5EF4-FFF2-40B4-BE49-F238E27FC236}">
                  <a16:creationId xmlns:a16="http://schemas.microsoft.com/office/drawing/2014/main" xmlns="" id="{7927E927-DDF1-4231-AF87-74934910C0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1183" y="4949778"/>
              <a:ext cx="5396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Съединител &quot;права стрелка&quot; 70">
              <a:extLst>
                <a:ext uri="{FF2B5EF4-FFF2-40B4-BE49-F238E27FC236}">
                  <a16:creationId xmlns:a16="http://schemas.microsoft.com/office/drawing/2014/main" xmlns="" id="{92736CDE-E765-46BC-9FA1-1060B274F6A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671026" y="4682310"/>
              <a:ext cx="0" cy="473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Право съединение 71">
              <a:extLst>
                <a:ext uri="{FF2B5EF4-FFF2-40B4-BE49-F238E27FC236}">
                  <a16:creationId xmlns:a16="http://schemas.microsoft.com/office/drawing/2014/main" xmlns="" id="{8F51FD8C-BEF8-4FEC-819D-21AA863E9428}"/>
                </a:ext>
              </a:extLst>
            </p:cNvPr>
            <p:cNvCxnSpPr/>
            <p:nvPr/>
          </p:nvCxnSpPr>
          <p:spPr>
            <a:xfrm rot="16200000">
              <a:off x="6471471" y="4890616"/>
              <a:ext cx="2275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аво съединение 72">
              <a:extLst>
                <a:ext uri="{FF2B5EF4-FFF2-40B4-BE49-F238E27FC236}">
                  <a16:creationId xmlns:a16="http://schemas.microsoft.com/office/drawing/2014/main" xmlns="" id="{70412C6B-E054-4240-BF7E-F72A5A0E78BE}"/>
                </a:ext>
              </a:extLst>
            </p:cNvPr>
            <p:cNvCxnSpPr/>
            <p:nvPr/>
          </p:nvCxnSpPr>
          <p:spPr>
            <a:xfrm rot="16200000">
              <a:off x="7793999" y="4897148"/>
              <a:ext cx="24057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Групиране 77">
            <a:extLst>
              <a:ext uri="{FF2B5EF4-FFF2-40B4-BE49-F238E27FC236}">
                <a16:creationId xmlns:a16="http://schemas.microsoft.com/office/drawing/2014/main" xmlns="" id="{62D82811-B7BF-4A6F-8A45-37177F0D1CF8}"/>
              </a:ext>
            </a:extLst>
          </p:cNvPr>
          <p:cNvGrpSpPr/>
          <p:nvPr/>
        </p:nvGrpSpPr>
        <p:grpSpPr>
          <a:xfrm>
            <a:off x="4666611" y="5167315"/>
            <a:ext cx="1857696" cy="590714"/>
            <a:chOff x="6591183" y="4762085"/>
            <a:chExt cx="1323106" cy="369332"/>
          </a:xfrm>
        </p:grpSpPr>
        <p:sp>
          <p:nvSpPr>
            <p:cNvPr id="30" name="Текстово поле 78">
              <a:extLst>
                <a:ext uri="{FF2B5EF4-FFF2-40B4-BE49-F238E27FC236}">
                  <a16:creationId xmlns:a16="http://schemas.microsoft.com/office/drawing/2014/main" xmlns="" id="{7B037EE6-6253-4656-865D-FD1C2317C80E}"/>
                </a:ext>
              </a:extLst>
            </p:cNvPr>
            <p:cNvSpPr txBox="1"/>
            <p:nvPr/>
          </p:nvSpPr>
          <p:spPr>
            <a:xfrm>
              <a:off x="7050726" y="4762085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ookman Old Style" panose="02050604050505020204" pitchFamily="18" charset="0"/>
                </a:rPr>
                <a:t>d</a:t>
              </a:r>
              <a:r>
                <a:rPr lang="bg-BG" baseline="-25000" dirty="0">
                  <a:latin typeface="Bookman Old Style" panose="02050604050505020204" pitchFamily="18" charset="0"/>
                </a:rPr>
                <a:t>о</a:t>
              </a:r>
              <a:endParaRPr lang="en-US" baseline="-25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31" name="Съединител &quot;права стрелка&quot; 79">
              <a:extLst>
                <a:ext uri="{FF2B5EF4-FFF2-40B4-BE49-F238E27FC236}">
                  <a16:creationId xmlns:a16="http://schemas.microsoft.com/office/drawing/2014/main" xmlns="" id="{4CE97721-6DB9-4DB3-8800-455AF0B27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1183" y="4949778"/>
              <a:ext cx="5396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Съединител &quot;права стрелка&quot; 80">
              <a:extLst>
                <a:ext uri="{FF2B5EF4-FFF2-40B4-BE49-F238E27FC236}">
                  <a16:creationId xmlns:a16="http://schemas.microsoft.com/office/drawing/2014/main" xmlns="" id="{6244A1DD-6708-4E7C-BF82-560C94E506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671026" y="4682310"/>
              <a:ext cx="0" cy="473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Право съединение 82">
              <a:extLst>
                <a:ext uri="{FF2B5EF4-FFF2-40B4-BE49-F238E27FC236}">
                  <a16:creationId xmlns:a16="http://schemas.microsoft.com/office/drawing/2014/main" xmlns="" id="{468E5FD8-69EC-4977-85EB-399DDDDE653F}"/>
                </a:ext>
              </a:extLst>
            </p:cNvPr>
            <p:cNvCxnSpPr/>
            <p:nvPr/>
          </p:nvCxnSpPr>
          <p:spPr>
            <a:xfrm rot="16200000">
              <a:off x="7793999" y="4897148"/>
              <a:ext cx="2405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Право съединение 16">
            <a:extLst>
              <a:ext uri="{FF2B5EF4-FFF2-40B4-BE49-F238E27FC236}">
                <a16:creationId xmlns:a16="http://schemas.microsoft.com/office/drawing/2014/main" xmlns="" id="{B4FA5CA9-6A59-4503-9BC7-42CB579AB5DE}"/>
              </a:ext>
            </a:extLst>
          </p:cNvPr>
          <p:cNvCxnSpPr>
            <a:cxnSpLocks/>
          </p:cNvCxnSpPr>
          <p:nvPr/>
        </p:nvCxnSpPr>
        <p:spPr>
          <a:xfrm flipV="1">
            <a:off x="2499885" y="3096343"/>
            <a:ext cx="4502176" cy="46466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аво съединение 25">
            <a:extLst>
              <a:ext uri="{FF2B5EF4-FFF2-40B4-BE49-F238E27FC236}">
                <a16:creationId xmlns:a16="http://schemas.microsoft.com/office/drawing/2014/main" xmlns="" id="{107F8196-0489-4DF2-A27A-3E2D19D05A7F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2999734" y="5152446"/>
            <a:ext cx="3293647" cy="2303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Групиране 34">
            <a:extLst>
              <a:ext uri="{FF2B5EF4-FFF2-40B4-BE49-F238E27FC236}">
                <a16:creationId xmlns:a16="http://schemas.microsoft.com/office/drawing/2014/main" xmlns="" id="{32F70604-8FD4-4B12-BCB5-9DDDE2CFF059}"/>
              </a:ext>
            </a:extLst>
          </p:cNvPr>
          <p:cNvGrpSpPr/>
          <p:nvPr/>
        </p:nvGrpSpPr>
        <p:grpSpPr>
          <a:xfrm>
            <a:off x="4334993" y="2739757"/>
            <a:ext cx="707637" cy="806103"/>
            <a:chOff x="7688242" y="3151045"/>
            <a:chExt cx="504000" cy="504000"/>
          </a:xfrm>
        </p:grpSpPr>
        <p:sp>
          <p:nvSpPr>
            <p:cNvPr id="28" name="Дъга 61">
              <a:extLst>
                <a:ext uri="{FF2B5EF4-FFF2-40B4-BE49-F238E27FC236}">
                  <a16:creationId xmlns:a16="http://schemas.microsoft.com/office/drawing/2014/main" xmlns="" id="{2FC28C51-E082-43E2-B0AA-373122248063}"/>
                </a:ext>
              </a:extLst>
            </p:cNvPr>
            <p:cNvSpPr/>
            <p:nvPr/>
          </p:nvSpPr>
          <p:spPr>
            <a:xfrm rot="15819271">
              <a:off x="7688242" y="3151045"/>
              <a:ext cx="504000" cy="504000"/>
            </a:xfrm>
            <a:prstGeom prst="arc">
              <a:avLst>
                <a:gd name="adj1" fmla="val 16539970"/>
                <a:gd name="adj2" fmla="val 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p14="http://schemas.microsoft.com/office/powerpoint/2010/main" xmlns="" Requires="p14">
            <p:contentPart p14:bwMode="auto" r:id="rId12">
              <p14:nvContentPartPr>
                <p14:cNvPr id="34" name="Ръкопис 33">
                  <a:extLst>
                    <a:ext uri="{FF2B5EF4-FFF2-40B4-BE49-F238E27FC236}">
                      <a16:creationId xmlns:a16="http://schemas.microsoft.com/office/drawing/2014/main" id="{21328008-642D-4A9C-888D-7509F50E8BCB}"/>
                    </a:ext>
                  </a:extLst>
                </p14:cNvPr>
                <p14:cNvContentPartPr/>
                <p14:nvPr/>
              </p14:nvContentPartPr>
              <p14:xfrm>
                <a:off x="7835864" y="3314676"/>
                <a:ext cx="288" cy="288"/>
              </p14:xfrm>
            </p:contentPart>
          </mc:Choice>
          <mc:Fallback>
            <p:pic>
              <p:nvPicPr>
                <p:cNvPr id="29" name="Ръкопис 33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21328008-642D-4A9C-888D-7509F50E8B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07064" y="3285876"/>
                  <a:ext cx="5760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Групиране 65">
            <a:extLst>
              <a:ext uri="{FF2B5EF4-FFF2-40B4-BE49-F238E27FC236}">
                <a16:creationId xmlns:a16="http://schemas.microsoft.com/office/drawing/2014/main" xmlns="" id="{F40CA02E-6200-4015-9CF5-9AF5BBE34A93}"/>
              </a:ext>
            </a:extLst>
          </p:cNvPr>
          <p:cNvGrpSpPr/>
          <p:nvPr/>
        </p:nvGrpSpPr>
        <p:grpSpPr>
          <a:xfrm>
            <a:off x="4330568" y="4749394"/>
            <a:ext cx="707637" cy="806103"/>
            <a:chOff x="7688242" y="3151045"/>
            <a:chExt cx="504000" cy="504000"/>
          </a:xfrm>
        </p:grpSpPr>
        <p:sp>
          <p:nvSpPr>
            <p:cNvPr id="26" name="Дъга 66">
              <a:extLst>
                <a:ext uri="{FF2B5EF4-FFF2-40B4-BE49-F238E27FC236}">
                  <a16:creationId xmlns:a16="http://schemas.microsoft.com/office/drawing/2014/main" xmlns="" id="{84E6CB53-94BD-4D4A-9483-691F56A6CE88}"/>
                </a:ext>
              </a:extLst>
            </p:cNvPr>
            <p:cNvSpPr/>
            <p:nvPr/>
          </p:nvSpPr>
          <p:spPr>
            <a:xfrm rot="15819271">
              <a:off x="7688242" y="3151045"/>
              <a:ext cx="504000" cy="504000"/>
            </a:xfrm>
            <a:prstGeom prst="arc">
              <a:avLst>
                <a:gd name="adj1" fmla="val 16539970"/>
                <a:gd name="adj2" fmla="val 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p14="http://schemas.microsoft.com/office/powerpoint/2010/main" xmlns="" Requires="p14">
            <p:contentPart p14:bwMode="auto" r:id="rId14">
              <p14:nvContentPartPr>
                <p14:cNvPr id="68" name="Ръкопис 67">
                  <a:extLst>
                    <a:ext uri="{FF2B5EF4-FFF2-40B4-BE49-F238E27FC236}">
                      <a16:creationId xmlns:a16="http://schemas.microsoft.com/office/drawing/2014/main" id="{2CAC90E2-E8C0-4A18-AE85-39C04C390C34}"/>
                    </a:ext>
                  </a:extLst>
                </p14:cNvPr>
                <p14:cNvContentPartPr/>
                <p14:nvPr/>
              </p14:nvContentPartPr>
              <p14:xfrm>
                <a:off x="7835864" y="3314676"/>
                <a:ext cx="288" cy="288"/>
              </p14:xfrm>
            </p:contentPart>
          </mc:Choice>
          <mc:Fallback>
            <p:pic>
              <p:nvPicPr>
                <p:cNvPr id="27" name="Ръкопис 67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2CAC90E2-E8C0-4A18-AE85-39C04C390C3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07064" y="3285876"/>
                  <a:ext cx="57600" cy="57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4" name="Ръкопис 36">
            <a:extLst>
              <a:ext uri="{FF2B5EF4-FFF2-40B4-BE49-F238E27FC236}">
                <a16:creationId xmlns:a16="http://schemas.microsoft.com/office/drawing/2014/main" xmlns="" xmlns:p14="http://schemas.microsoft.com/office/powerpoint/2010/main" xmlns:mc="http://schemas.openxmlformats.org/markup-compatibility/2006" id="{DB71BF53-AD83-4A70-9136-77E83AF739EF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4592493" y="3096746"/>
            <a:ext cx="80873" cy="96732"/>
          </a:xfrm>
          <a:prstGeom prst="rect">
            <a:avLst/>
          </a:prstGeom>
        </p:spPr>
      </p:pic>
      <p:pic>
        <p:nvPicPr>
          <p:cNvPr id="15" name="Ръкопис 83">
            <a:extLst>
              <a:ext uri="{FF2B5EF4-FFF2-40B4-BE49-F238E27FC236}">
                <a16:creationId xmlns:a16="http://schemas.microsoft.com/office/drawing/2014/main" xmlns="" xmlns:p14="http://schemas.microsoft.com/office/powerpoint/2010/main" xmlns:mc="http://schemas.openxmlformats.org/markup-compatibility/2006" id="{70A37275-8726-4767-A1FB-D2777F7E3636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4624228" y="5119258"/>
            <a:ext cx="80873" cy="96732"/>
          </a:xfrm>
          <a:prstGeom prst="rect">
            <a:avLst/>
          </a:prstGeom>
        </p:spPr>
      </p:pic>
      <p:pic>
        <p:nvPicPr>
          <p:cNvPr id="16" name="Ръкопис 87">
            <a:extLst>
              <a:ext uri="{FF2B5EF4-FFF2-40B4-BE49-F238E27FC236}">
                <a16:creationId xmlns:a16="http://schemas.microsoft.com/office/drawing/2014/main" xmlns="" xmlns:p14="http://schemas.microsoft.com/office/powerpoint/2010/main" xmlns:mc="http://schemas.openxmlformats.org/markup-compatibility/2006" id="{EB5FC560-D54F-4668-B62A-B5A93DE700E6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2447707" y="3054550"/>
            <a:ext cx="80873" cy="96732"/>
          </a:xfrm>
          <a:prstGeom prst="rect">
            <a:avLst/>
          </a:prstGeom>
        </p:spPr>
      </p:pic>
      <p:pic>
        <p:nvPicPr>
          <p:cNvPr id="17" name="Ръкопис 88">
            <a:extLst>
              <a:ext uri="{FF2B5EF4-FFF2-40B4-BE49-F238E27FC236}">
                <a16:creationId xmlns:a16="http://schemas.microsoft.com/office/drawing/2014/main" xmlns="" xmlns:p14="http://schemas.microsoft.com/office/powerpoint/2010/main" xmlns:mc="http://schemas.openxmlformats.org/markup-compatibility/2006" id="{71115420-B767-478D-8A22-C885C5ED8B0A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7070211" y="3022261"/>
            <a:ext cx="80873" cy="96732"/>
          </a:xfrm>
          <a:prstGeom prst="rect">
            <a:avLst/>
          </a:prstGeom>
        </p:spPr>
      </p:pic>
      <p:pic>
        <p:nvPicPr>
          <p:cNvPr id="18" name="Ръкопис 89">
            <a:extLst>
              <a:ext uri="{FF2B5EF4-FFF2-40B4-BE49-F238E27FC236}">
                <a16:creationId xmlns:a16="http://schemas.microsoft.com/office/drawing/2014/main" xmlns="" xmlns:p14="http://schemas.microsoft.com/office/powerpoint/2010/main" xmlns:mc="http://schemas.openxmlformats.org/markup-compatibility/2006" id="{38D75D6A-DB1F-498D-A2E4-1096E0817D32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3017054" y="5150482"/>
            <a:ext cx="80873" cy="96732"/>
          </a:xfrm>
          <a:prstGeom prst="rect">
            <a:avLst/>
          </a:prstGeom>
        </p:spPr>
      </p:pic>
      <p:pic>
        <p:nvPicPr>
          <p:cNvPr id="19" name="Ръкопис 90">
            <a:extLst>
              <a:ext uri="{FF2B5EF4-FFF2-40B4-BE49-F238E27FC236}">
                <a16:creationId xmlns:a16="http://schemas.microsoft.com/office/drawing/2014/main" xmlns="" xmlns:p14="http://schemas.microsoft.com/office/powerpoint/2010/main" xmlns:mc="http://schemas.openxmlformats.org/markup-compatibility/2006" id="{F8263F6E-08DC-428C-897B-4D2646AA7D54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6226350" y="5112214"/>
            <a:ext cx="80873" cy="96732"/>
          </a:xfrm>
          <a:prstGeom prst="rect">
            <a:avLst/>
          </a:prstGeom>
        </p:spPr>
      </p:pic>
      <p:sp>
        <p:nvSpPr>
          <p:cNvPr id="20" name="Текстово поле 37">
            <a:extLst>
              <a:ext uri="{FF2B5EF4-FFF2-40B4-BE49-F238E27FC236}">
                <a16:creationId xmlns:a16="http://schemas.microsoft.com/office/drawing/2014/main" xmlns="" id="{A2103B17-81E7-4C86-BA8A-9EF7AEDCA80F}"/>
              </a:ext>
            </a:extLst>
          </p:cNvPr>
          <p:cNvSpPr txBox="1"/>
          <p:nvPr/>
        </p:nvSpPr>
        <p:spPr>
          <a:xfrm>
            <a:off x="2167140" y="2335838"/>
            <a:ext cx="510378" cy="590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4"/>
                </a:solidFill>
              </a:rPr>
              <a:t>А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1" name="Текстово поле 91">
            <a:extLst>
              <a:ext uri="{FF2B5EF4-FFF2-40B4-BE49-F238E27FC236}">
                <a16:creationId xmlns:a16="http://schemas.microsoft.com/office/drawing/2014/main" xmlns="" id="{357E8A46-AA64-4867-84ED-34347955DE48}"/>
              </a:ext>
            </a:extLst>
          </p:cNvPr>
          <p:cNvSpPr txBox="1"/>
          <p:nvPr/>
        </p:nvSpPr>
        <p:spPr>
          <a:xfrm>
            <a:off x="2324509" y="5021239"/>
            <a:ext cx="510378" cy="590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4"/>
                </a:solidFill>
              </a:rPr>
              <a:t>В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Текстово поле 92">
            <a:extLst>
              <a:ext uri="{FF2B5EF4-FFF2-40B4-BE49-F238E27FC236}">
                <a16:creationId xmlns:a16="http://schemas.microsoft.com/office/drawing/2014/main" xmlns="" id="{0A3C8ED7-4F97-4705-9DEB-126F25233FB5}"/>
              </a:ext>
            </a:extLst>
          </p:cNvPr>
          <p:cNvSpPr txBox="1"/>
          <p:nvPr/>
        </p:nvSpPr>
        <p:spPr>
          <a:xfrm>
            <a:off x="6877739" y="2319956"/>
            <a:ext cx="623219" cy="590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4"/>
                </a:solidFill>
              </a:rPr>
              <a:t>А</a:t>
            </a:r>
            <a:r>
              <a:rPr lang="bg-BG" baseline="-25000" dirty="0">
                <a:solidFill>
                  <a:schemeClr val="accent4"/>
                </a:solidFill>
              </a:rPr>
              <a:t>1</a:t>
            </a:r>
            <a:endParaRPr lang="en-US" baseline="-25000" dirty="0">
              <a:solidFill>
                <a:schemeClr val="accent4"/>
              </a:solidFill>
            </a:endParaRPr>
          </a:p>
        </p:txBody>
      </p:sp>
      <p:sp>
        <p:nvSpPr>
          <p:cNvPr id="23" name="Текстово поле 93">
            <a:extLst>
              <a:ext uri="{FF2B5EF4-FFF2-40B4-BE49-F238E27FC236}">
                <a16:creationId xmlns:a16="http://schemas.microsoft.com/office/drawing/2014/main" xmlns="" id="{5856C61F-50F2-4950-BA2D-6146CC33A2E7}"/>
              </a:ext>
            </a:extLst>
          </p:cNvPr>
          <p:cNvSpPr txBox="1"/>
          <p:nvPr/>
        </p:nvSpPr>
        <p:spPr>
          <a:xfrm>
            <a:off x="6492513" y="5006862"/>
            <a:ext cx="623219" cy="590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4"/>
                </a:solidFill>
              </a:rPr>
              <a:t>В</a:t>
            </a:r>
            <a:r>
              <a:rPr lang="bg-BG" baseline="-25000" dirty="0">
                <a:solidFill>
                  <a:schemeClr val="accent4"/>
                </a:solidFill>
              </a:rPr>
              <a:t>1</a:t>
            </a:r>
            <a:endParaRPr lang="en-US" baseline="-25000" dirty="0">
              <a:solidFill>
                <a:schemeClr val="accent4"/>
              </a:solidFill>
            </a:endParaRPr>
          </a:p>
        </p:txBody>
      </p:sp>
      <p:sp>
        <p:nvSpPr>
          <p:cNvPr id="24" name="Текстово поле 94">
            <a:extLst>
              <a:ext uri="{FF2B5EF4-FFF2-40B4-BE49-F238E27FC236}">
                <a16:creationId xmlns:a16="http://schemas.microsoft.com/office/drawing/2014/main" xmlns="" id="{D5AF51B3-6EC6-4025-A88D-89B8AEBC7C8A}"/>
              </a:ext>
            </a:extLst>
          </p:cNvPr>
          <p:cNvSpPr txBox="1"/>
          <p:nvPr/>
        </p:nvSpPr>
        <p:spPr>
          <a:xfrm>
            <a:off x="4679812" y="2580339"/>
            <a:ext cx="623219" cy="590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4"/>
                </a:solidFill>
              </a:rPr>
              <a:t>О</a:t>
            </a:r>
            <a:r>
              <a:rPr lang="bg-BG" baseline="-25000" dirty="0">
                <a:solidFill>
                  <a:schemeClr val="accent4"/>
                </a:solidFill>
              </a:rPr>
              <a:t>1</a:t>
            </a:r>
            <a:endParaRPr lang="en-US" baseline="-25000" dirty="0">
              <a:solidFill>
                <a:schemeClr val="accent4"/>
              </a:solidFill>
            </a:endParaRPr>
          </a:p>
        </p:txBody>
      </p:sp>
      <p:sp>
        <p:nvSpPr>
          <p:cNvPr id="25" name="Текстово поле 95">
            <a:extLst>
              <a:ext uri="{FF2B5EF4-FFF2-40B4-BE49-F238E27FC236}">
                <a16:creationId xmlns:a16="http://schemas.microsoft.com/office/drawing/2014/main" xmlns="" id="{CED7B36A-2386-4F6C-89DE-DF7EDC33C02F}"/>
              </a:ext>
            </a:extLst>
          </p:cNvPr>
          <p:cNvSpPr txBox="1"/>
          <p:nvPr/>
        </p:nvSpPr>
        <p:spPr>
          <a:xfrm>
            <a:off x="4679811" y="4561732"/>
            <a:ext cx="623219" cy="590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4"/>
                </a:solidFill>
              </a:rPr>
              <a:t>О</a:t>
            </a:r>
            <a:r>
              <a:rPr lang="bg-BG" baseline="-25000" dirty="0">
                <a:solidFill>
                  <a:schemeClr val="accent4"/>
                </a:solidFill>
              </a:rPr>
              <a:t>2</a:t>
            </a:r>
            <a:endParaRPr lang="en-US" baseline="-25000" dirty="0">
              <a:solidFill>
                <a:schemeClr val="accent4"/>
              </a:solidFill>
            </a:endParaRPr>
          </a:p>
        </p:txBody>
      </p:sp>
      <p:sp>
        <p:nvSpPr>
          <p:cNvPr id="53" name="Текстово поле 96">
            <a:extLst>
              <a:ext uri="{FF2B5EF4-FFF2-40B4-BE49-F238E27FC236}">
                <a16:creationId xmlns:a16="http://schemas.microsoft.com/office/drawing/2014/main" xmlns="" id="{9731EF22-D969-42E4-AAB4-C05DB89758EA}"/>
              </a:ext>
            </a:extLst>
          </p:cNvPr>
          <p:cNvSpPr txBox="1"/>
          <p:nvPr/>
        </p:nvSpPr>
        <p:spPr>
          <a:xfrm>
            <a:off x="6858016" y="857232"/>
            <a:ext cx="1825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solidFill>
                  <a:srgbClr val="FFFF00"/>
                </a:solidFill>
              </a:rPr>
              <a:t>АО = А</a:t>
            </a:r>
            <a:r>
              <a:rPr lang="bg-BG" sz="2800" baseline="-25000" dirty="0">
                <a:solidFill>
                  <a:srgbClr val="FFFF00"/>
                </a:solidFill>
              </a:rPr>
              <a:t>1</a:t>
            </a:r>
            <a:r>
              <a:rPr lang="bg-BG" sz="2800" dirty="0">
                <a:solidFill>
                  <a:srgbClr val="FFFF00"/>
                </a:solidFill>
              </a:rPr>
              <a:t>О</a:t>
            </a:r>
            <a:r>
              <a:rPr lang="bg-BG" sz="2800" baseline="-25000" dirty="0">
                <a:solidFill>
                  <a:srgbClr val="FFFF00"/>
                </a:solidFill>
              </a:rPr>
              <a:t>1</a:t>
            </a:r>
            <a:endParaRPr lang="en-US" sz="2800" baseline="-25000" dirty="0">
              <a:solidFill>
                <a:srgbClr val="FFFF00"/>
              </a:solidFill>
            </a:endParaRPr>
          </a:p>
        </p:txBody>
      </p:sp>
      <p:sp>
        <p:nvSpPr>
          <p:cNvPr id="54" name="Текстово поле 62">
            <a:extLst>
              <a:ext uri="{FF2B5EF4-FFF2-40B4-BE49-F238E27FC236}">
                <a16:creationId xmlns:a16="http://schemas.microsoft.com/office/drawing/2014/main" xmlns="" id="{F71931BE-CCA0-4E68-A588-19CEC13104BF}"/>
              </a:ext>
            </a:extLst>
          </p:cNvPr>
          <p:cNvSpPr txBox="1"/>
          <p:nvPr/>
        </p:nvSpPr>
        <p:spPr>
          <a:xfrm>
            <a:off x="6858016" y="1500174"/>
            <a:ext cx="1825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solidFill>
                  <a:srgbClr val="FFFF00"/>
                </a:solidFill>
              </a:rPr>
              <a:t>ВО</a:t>
            </a:r>
            <a:r>
              <a:rPr lang="bg-BG" sz="2800" baseline="-25000" dirty="0">
                <a:solidFill>
                  <a:srgbClr val="FFFF00"/>
                </a:solidFill>
              </a:rPr>
              <a:t>2</a:t>
            </a:r>
            <a:r>
              <a:rPr lang="bg-BG" sz="2800" dirty="0">
                <a:solidFill>
                  <a:srgbClr val="FFFF00"/>
                </a:solidFill>
              </a:rPr>
              <a:t> = В</a:t>
            </a:r>
            <a:r>
              <a:rPr lang="bg-BG" sz="2800" baseline="-25000" dirty="0">
                <a:solidFill>
                  <a:srgbClr val="FFFF00"/>
                </a:solidFill>
              </a:rPr>
              <a:t>1</a:t>
            </a:r>
            <a:r>
              <a:rPr lang="bg-BG" sz="2800" dirty="0">
                <a:solidFill>
                  <a:srgbClr val="FFFF00"/>
                </a:solidFill>
              </a:rPr>
              <a:t>О</a:t>
            </a:r>
            <a:r>
              <a:rPr lang="bg-BG" sz="2800" baseline="-25000" dirty="0">
                <a:solidFill>
                  <a:srgbClr val="FFFF00"/>
                </a:solidFill>
              </a:rPr>
              <a:t>2</a:t>
            </a:r>
            <a:endParaRPr lang="en-US" sz="2800" baseline="-25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50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Потребител на Windows</dc:creator>
  <cp:lastModifiedBy>Потребител на Windows</cp:lastModifiedBy>
  <cp:revision>2</cp:revision>
  <dcterms:created xsi:type="dcterms:W3CDTF">2022-01-17T14:02:16Z</dcterms:created>
  <dcterms:modified xsi:type="dcterms:W3CDTF">2022-01-17T14:14:24Z</dcterms:modified>
</cp:coreProperties>
</file>