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2" r:id="rId5"/>
    <p:sldId id="261" r:id="rId6"/>
    <p:sldId id="263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7F6AC-304A-45A0-9050-AD244540482F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1B800-074F-409A-8C0E-3FCD61C0CDA6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29A8-AC7D-4E54-94B7-5E3C98AC9F2B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872-8B87-491A-BA08-D7F3A6C3328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29A8-AC7D-4E54-94B7-5E3C98AC9F2B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872-8B87-491A-BA08-D7F3A6C3328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29A8-AC7D-4E54-94B7-5E3C98AC9F2B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872-8B87-491A-BA08-D7F3A6C3328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29A8-AC7D-4E54-94B7-5E3C98AC9F2B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872-8B87-491A-BA08-D7F3A6C3328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29A8-AC7D-4E54-94B7-5E3C98AC9F2B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872-8B87-491A-BA08-D7F3A6C3328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29A8-AC7D-4E54-94B7-5E3C98AC9F2B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872-8B87-491A-BA08-D7F3A6C3328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29A8-AC7D-4E54-94B7-5E3C98AC9F2B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872-8B87-491A-BA08-D7F3A6C3328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29A8-AC7D-4E54-94B7-5E3C98AC9F2B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872-8B87-491A-BA08-D7F3A6C3328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29A8-AC7D-4E54-94B7-5E3C98AC9F2B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872-8B87-491A-BA08-D7F3A6C3328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29A8-AC7D-4E54-94B7-5E3C98AC9F2B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872-8B87-491A-BA08-D7F3A6C3328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29A8-AC7D-4E54-94B7-5E3C98AC9F2B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872-8B87-491A-BA08-D7F3A6C3328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729A8-AC7D-4E54-94B7-5E3C98AC9F2B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C872-8B87-491A-BA08-D7F3A6C33281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0" y="1571612"/>
            <a:ext cx="3586480" cy="3891276"/>
            <a:chOff x="6502400" y="1270003"/>
            <a:chExt cx="3586480" cy="3891276"/>
          </a:xfrm>
        </p:grpSpPr>
        <p:pic>
          <p:nvPicPr>
            <p:cNvPr id="3" name="Картина 2">
              <a:extLst>
                <a:ext uri="{FF2B5EF4-FFF2-40B4-BE49-F238E27FC236}">
                  <a16:creationId xmlns:a16="http://schemas.microsoft.com/office/drawing/2014/main" xmlns="" id="{CC70458C-8A1C-491F-A573-534CF890C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13">
                      <a14:imgEffect>
                        <a14:backgroundRemoval t="0" b="100000" l="0" r="100000">
                          <a14:backgroundMark x1="14495" y1="2904" x2="14495" y2="2904"/>
                          <a14:backgroundMark x1="14312" y1="3267" x2="3119" y2="13430"/>
                          <a14:backgroundMark x1="3119" y1="13430" x2="1101" y2="21234"/>
                          <a14:backgroundMark x1="99817" y1="85662" x2="79450" y2="99819"/>
                          <a14:backgroundMark x1="99083" y1="29946" x2="99817" y2="36842"/>
                          <a14:backgroundMark x1="99083" y1="29946" x2="93028" y2="17786"/>
                          <a14:backgroundMark x1="93028" y1="17786" x2="69908" y2="2541"/>
                          <a14:backgroundMark x1="69908" y1="2541" x2="66422" y2="1452"/>
                          <a14:backgroundMark x1="0" y1="64610" x2="2936" y2="84574"/>
                          <a14:backgroundMark x1="3119" y1="84755" x2="12844" y2="93648"/>
                          <a14:backgroundMark x1="12844" y1="93648" x2="38349" y2="998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6502400" y="1270003"/>
              <a:ext cx="3586480" cy="3763209"/>
            </a:xfrm>
            <a:prstGeom prst="rect">
              <a:avLst/>
            </a:prstGeom>
          </p:spPr>
        </p:pic>
        <p:sp useBgFill="1">
          <p:nvSpPr>
            <p:cNvPr id="4" name="Овал 3">
              <a:extLst>
                <a:ext uri="{FF2B5EF4-FFF2-40B4-BE49-F238E27FC236}">
                  <a16:creationId xmlns:a16="http://schemas.microsoft.com/office/drawing/2014/main" xmlns="" id="{245A144F-3739-4654-8606-EEF1A4AC8B62}"/>
                </a:ext>
              </a:extLst>
            </p:cNvPr>
            <p:cNvSpPr/>
            <p:nvPr/>
          </p:nvSpPr>
          <p:spPr>
            <a:xfrm>
              <a:off x="6502400" y="1270003"/>
              <a:ext cx="2865389" cy="38912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Овал 13">
              <a:extLst>
                <a:ext uri="{FF2B5EF4-FFF2-40B4-BE49-F238E27FC236}">
                  <a16:creationId xmlns:a16="http://schemas.microsoft.com/office/drawing/2014/main" xmlns="" id="{93CF1853-2320-447A-8E5C-CF0C7CDEE351}"/>
                </a:ext>
              </a:extLst>
            </p:cNvPr>
            <p:cNvSpPr/>
            <p:nvPr/>
          </p:nvSpPr>
          <p:spPr>
            <a:xfrm>
              <a:off x="7792774" y="1407922"/>
              <a:ext cx="1593991" cy="3487371"/>
            </a:xfrm>
            <a:custGeom>
              <a:avLst/>
              <a:gdLst>
                <a:gd name="connsiteX0" fmla="*/ 0 w 1493520"/>
                <a:gd name="connsiteY0" fmla="*/ 1856740 h 3713480"/>
                <a:gd name="connsiteX1" fmla="*/ 746760 w 1493520"/>
                <a:gd name="connsiteY1" fmla="*/ 0 h 3713480"/>
                <a:gd name="connsiteX2" fmla="*/ 1493520 w 1493520"/>
                <a:gd name="connsiteY2" fmla="*/ 1856740 h 3713480"/>
                <a:gd name="connsiteX3" fmla="*/ 746760 w 1493520"/>
                <a:gd name="connsiteY3" fmla="*/ 3713480 h 3713480"/>
                <a:gd name="connsiteX4" fmla="*/ 0 w 1493520"/>
                <a:gd name="connsiteY4" fmla="*/ 1856740 h 3713480"/>
                <a:gd name="connsiteX0" fmla="*/ 0 w 1676400"/>
                <a:gd name="connsiteY0" fmla="*/ 1856900 h 3713817"/>
                <a:gd name="connsiteX1" fmla="*/ 746760 w 1676400"/>
                <a:gd name="connsiteY1" fmla="*/ 160 h 3713817"/>
                <a:gd name="connsiteX2" fmla="*/ 1676400 w 1676400"/>
                <a:gd name="connsiteY2" fmla="*/ 1938180 h 3713817"/>
                <a:gd name="connsiteX3" fmla="*/ 746760 w 1676400"/>
                <a:gd name="connsiteY3" fmla="*/ 3713640 h 3713817"/>
                <a:gd name="connsiteX4" fmla="*/ 0 w 1676400"/>
                <a:gd name="connsiteY4" fmla="*/ 1856900 h 3713817"/>
                <a:gd name="connsiteX0" fmla="*/ 0 w 1676515"/>
                <a:gd name="connsiteY0" fmla="*/ 1856900 h 3713856"/>
                <a:gd name="connsiteX1" fmla="*/ 746760 w 1676515"/>
                <a:gd name="connsiteY1" fmla="*/ 160 h 3713856"/>
                <a:gd name="connsiteX2" fmla="*/ 1676400 w 1676515"/>
                <a:gd name="connsiteY2" fmla="*/ 1938180 h 3713856"/>
                <a:gd name="connsiteX3" fmla="*/ 746760 w 1676515"/>
                <a:gd name="connsiteY3" fmla="*/ 3713640 h 3713856"/>
                <a:gd name="connsiteX4" fmla="*/ 0 w 1676515"/>
                <a:gd name="connsiteY4" fmla="*/ 1856900 h 3713856"/>
                <a:gd name="connsiteX0" fmla="*/ 0 w 1666355"/>
                <a:gd name="connsiteY0" fmla="*/ 1887282 h 3713628"/>
                <a:gd name="connsiteX1" fmla="*/ 736600 w 1666355"/>
                <a:gd name="connsiteY1" fmla="*/ 62 h 3713628"/>
                <a:gd name="connsiteX2" fmla="*/ 1666240 w 1666355"/>
                <a:gd name="connsiteY2" fmla="*/ 1938082 h 3713628"/>
                <a:gd name="connsiteX3" fmla="*/ 736600 w 1666355"/>
                <a:gd name="connsiteY3" fmla="*/ 3713542 h 3713628"/>
                <a:gd name="connsiteX4" fmla="*/ 0 w 1666355"/>
                <a:gd name="connsiteY4" fmla="*/ 1887282 h 371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355" h="3713628">
                  <a:moveTo>
                    <a:pt x="0" y="1887282"/>
                  </a:moveTo>
                  <a:cubicBezTo>
                    <a:pt x="0" y="861833"/>
                    <a:pt x="458893" y="-8405"/>
                    <a:pt x="736600" y="62"/>
                  </a:cubicBezTo>
                  <a:cubicBezTo>
                    <a:pt x="1014307" y="8529"/>
                    <a:pt x="1666240" y="912633"/>
                    <a:pt x="1666240" y="1938082"/>
                  </a:cubicBezTo>
                  <a:cubicBezTo>
                    <a:pt x="1676400" y="3105771"/>
                    <a:pt x="1014307" y="3722009"/>
                    <a:pt x="736600" y="3713542"/>
                  </a:cubicBezTo>
                  <a:cubicBezTo>
                    <a:pt x="458893" y="3705075"/>
                    <a:pt x="0" y="2912731"/>
                    <a:pt x="0" y="18872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85D61"/>
                </a:gs>
                <a:gs pos="42000">
                  <a:srgbClr val="E8DAD1">
                    <a:alpha val="41000"/>
                  </a:srgbClr>
                </a:gs>
                <a:gs pos="89000">
                  <a:srgbClr val="64676C"/>
                </a:gs>
              </a:gsLst>
              <a:lin ang="0" scaled="0"/>
              <a:tileRect/>
            </a:gradFill>
            <a:ln w="6350">
              <a:solidFill>
                <a:srgbClr val="4343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Групиране 13">
            <a:extLst>
              <a:ext uri="{FF2B5EF4-FFF2-40B4-BE49-F238E27FC236}">
                <a16:creationId xmlns:a16="http://schemas.microsoft.com/office/drawing/2014/main" xmlns="" id="{3EBCA9BD-2972-4C09-8D6D-2663538A5071}"/>
              </a:ext>
            </a:extLst>
          </p:cNvPr>
          <p:cNvGrpSpPr/>
          <p:nvPr/>
        </p:nvGrpSpPr>
        <p:grpSpPr>
          <a:xfrm>
            <a:off x="642910" y="2814630"/>
            <a:ext cx="5979160" cy="1351280"/>
            <a:chOff x="6258560" y="2550160"/>
            <a:chExt cx="2382520" cy="1351280"/>
          </a:xfrm>
        </p:grpSpPr>
        <p:cxnSp>
          <p:nvCxnSpPr>
            <p:cNvPr id="7" name="Съединител &quot;права стрелка&quot; 5">
              <a:extLst>
                <a:ext uri="{FF2B5EF4-FFF2-40B4-BE49-F238E27FC236}">
                  <a16:creationId xmlns:a16="http://schemas.microsoft.com/office/drawing/2014/main" xmlns="" id="{8F8BAC7D-DB50-4A79-9169-AD58E4A719B9}"/>
                </a:ext>
              </a:extLst>
            </p:cNvPr>
            <p:cNvCxnSpPr>
              <a:cxnSpLocks/>
            </p:cNvCxnSpPr>
            <p:nvPr/>
          </p:nvCxnSpPr>
          <p:spPr>
            <a:xfrm>
              <a:off x="6258560" y="2987040"/>
              <a:ext cx="23672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Съединител &quot;права стрелка&quot; 6">
              <a:extLst>
                <a:ext uri="{FF2B5EF4-FFF2-40B4-BE49-F238E27FC236}">
                  <a16:creationId xmlns:a16="http://schemas.microsoft.com/office/drawing/2014/main" xmlns="" id="{3BACAE7F-DF34-4985-B609-434F6AEC7B12}"/>
                </a:ext>
              </a:extLst>
            </p:cNvPr>
            <p:cNvCxnSpPr>
              <a:cxnSpLocks/>
            </p:cNvCxnSpPr>
            <p:nvPr/>
          </p:nvCxnSpPr>
          <p:spPr>
            <a:xfrm>
              <a:off x="6258560" y="2550160"/>
              <a:ext cx="23672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Съединител &quot;права стрелка&quot; 7">
              <a:extLst>
                <a:ext uri="{FF2B5EF4-FFF2-40B4-BE49-F238E27FC236}">
                  <a16:creationId xmlns:a16="http://schemas.microsoft.com/office/drawing/2014/main" xmlns="" id="{F9F1AD2A-C711-4F45-91B6-94CD8605E1BD}"/>
                </a:ext>
              </a:extLst>
            </p:cNvPr>
            <p:cNvCxnSpPr>
              <a:cxnSpLocks/>
            </p:cNvCxnSpPr>
            <p:nvPr/>
          </p:nvCxnSpPr>
          <p:spPr>
            <a:xfrm>
              <a:off x="6273800" y="3901440"/>
              <a:ext cx="23672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Съединител &quot;права стрелка&quot; 8">
              <a:extLst>
                <a:ext uri="{FF2B5EF4-FFF2-40B4-BE49-F238E27FC236}">
                  <a16:creationId xmlns:a16="http://schemas.microsoft.com/office/drawing/2014/main" xmlns="" id="{E40462BC-2C0F-43E4-BBD4-6056ED06E696}"/>
                </a:ext>
              </a:extLst>
            </p:cNvPr>
            <p:cNvCxnSpPr>
              <a:cxnSpLocks/>
            </p:cNvCxnSpPr>
            <p:nvPr/>
          </p:nvCxnSpPr>
          <p:spPr>
            <a:xfrm>
              <a:off x="6273800" y="3388360"/>
              <a:ext cx="23672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0" y="1571612"/>
            <a:ext cx="3586480" cy="3891276"/>
            <a:chOff x="6502400" y="1270003"/>
            <a:chExt cx="3586480" cy="3891276"/>
          </a:xfrm>
        </p:grpSpPr>
        <p:pic>
          <p:nvPicPr>
            <p:cNvPr id="3" name="Картина 2">
              <a:extLst>
                <a:ext uri="{FF2B5EF4-FFF2-40B4-BE49-F238E27FC236}">
                  <a16:creationId xmlns:a16="http://schemas.microsoft.com/office/drawing/2014/main" xmlns="" id="{CC70458C-8A1C-491F-A573-534CF890C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13">
                      <a14:imgEffect>
                        <a14:backgroundRemoval t="0" b="100000" l="0" r="100000">
                          <a14:backgroundMark x1="14495" y1="2904" x2="14495" y2="2904"/>
                          <a14:backgroundMark x1="14312" y1="3267" x2="3119" y2="13430"/>
                          <a14:backgroundMark x1="3119" y1="13430" x2="1101" y2="21234"/>
                          <a14:backgroundMark x1="99817" y1="85662" x2="79450" y2="99819"/>
                          <a14:backgroundMark x1="99083" y1="29946" x2="99817" y2="36842"/>
                          <a14:backgroundMark x1="99083" y1="29946" x2="93028" y2="17786"/>
                          <a14:backgroundMark x1="93028" y1="17786" x2="69908" y2="2541"/>
                          <a14:backgroundMark x1="69908" y1="2541" x2="66422" y2="1452"/>
                          <a14:backgroundMark x1="0" y1="64610" x2="2936" y2="84574"/>
                          <a14:backgroundMark x1="3119" y1="84755" x2="12844" y2="93648"/>
                          <a14:backgroundMark x1="12844" y1="93648" x2="38349" y2="998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6502400" y="1270003"/>
              <a:ext cx="3586480" cy="3763209"/>
            </a:xfrm>
            <a:prstGeom prst="rect">
              <a:avLst/>
            </a:prstGeom>
          </p:spPr>
        </p:pic>
        <p:sp useBgFill="1">
          <p:nvSpPr>
            <p:cNvPr id="4" name="Овал 3">
              <a:extLst>
                <a:ext uri="{FF2B5EF4-FFF2-40B4-BE49-F238E27FC236}">
                  <a16:creationId xmlns:a16="http://schemas.microsoft.com/office/drawing/2014/main" xmlns="" id="{245A144F-3739-4654-8606-EEF1A4AC8B62}"/>
                </a:ext>
              </a:extLst>
            </p:cNvPr>
            <p:cNvSpPr/>
            <p:nvPr/>
          </p:nvSpPr>
          <p:spPr>
            <a:xfrm>
              <a:off x="6502400" y="1270003"/>
              <a:ext cx="2865389" cy="38912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Овал 13">
              <a:extLst>
                <a:ext uri="{FF2B5EF4-FFF2-40B4-BE49-F238E27FC236}">
                  <a16:creationId xmlns:a16="http://schemas.microsoft.com/office/drawing/2014/main" xmlns="" id="{93CF1853-2320-447A-8E5C-CF0C7CDEE351}"/>
                </a:ext>
              </a:extLst>
            </p:cNvPr>
            <p:cNvSpPr/>
            <p:nvPr/>
          </p:nvSpPr>
          <p:spPr>
            <a:xfrm>
              <a:off x="7792774" y="1407922"/>
              <a:ext cx="1593991" cy="3487371"/>
            </a:xfrm>
            <a:custGeom>
              <a:avLst/>
              <a:gdLst>
                <a:gd name="connsiteX0" fmla="*/ 0 w 1493520"/>
                <a:gd name="connsiteY0" fmla="*/ 1856740 h 3713480"/>
                <a:gd name="connsiteX1" fmla="*/ 746760 w 1493520"/>
                <a:gd name="connsiteY1" fmla="*/ 0 h 3713480"/>
                <a:gd name="connsiteX2" fmla="*/ 1493520 w 1493520"/>
                <a:gd name="connsiteY2" fmla="*/ 1856740 h 3713480"/>
                <a:gd name="connsiteX3" fmla="*/ 746760 w 1493520"/>
                <a:gd name="connsiteY3" fmla="*/ 3713480 h 3713480"/>
                <a:gd name="connsiteX4" fmla="*/ 0 w 1493520"/>
                <a:gd name="connsiteY4" fmla="*/ 1856740 h 3713480"/>
                <a:gd name="connsiteX0" fmla="*/ 0 w 1676400"/>
                <a:gd name="connsiteY0" fmla="*/ 1856900 h 3713817"/>
                <a:gd name="connsiteX1" fmla="*/ 746760 w 1676400"/>
                <a:gd name="connsiteY1" fmla="*/ 160 h 3713817"/>
                <a:gd name="connsiteX2" fmla="*/ 1676400 w 1676400"/>
                <a:gd name="connsiteY2" fmla="*/ 1938180 h 3713817"/>
                <a:gd name="connsiteX3" fmla="*/ 746760 w 1676400"/>
                <a:gd name="connsiteY3" fmla="*/ 3713640 h 3713817"/>
                <a:gd name="connsiteX4" fmla="*/ 0 w 1676400"/>
                <a:gd name="connsiteY4" fmla="*/ 1856900 h 3713817"/>
                <a:gd name="connsiteX0" fmla="*/ 0 w 1676515"/>
                <a:gd name="connsiteY0" fmla="*/ 1856900 h 3713856"/>
                <a:gd name="connsiteX1" fmla="*/ 746760 w 1676515"/>
                <a:gd name="connsiteY1" fmla="*/ 160 h 3713856"/>
                <a:gd name="connsiteX2" fmla="*/ 1676400 w 1676515"/>
                <a:gd name="connsiteY2" fmla="*/ 1938180 h 3713856"/>
                <a:gd name="connsiteX3" fmla="*/ 746760 w 1676515"/>
                <a:gd name="connsiteY3" fmla="*/ 3713640 h 3713856"/>
                <a:gd name="connsiteX4" fmla="*/ 0 w 1676515"/>
                <a:gd name="connsiteY4" fmla="*/ 1856900 h 3713856"/>
                <a:gd name="connsiteX0" fmla="*/ 0 w 1666355"/>
                <a:gd name="connsiteY0" fmla="*/ 1887282 h 3713628"/>
                <a:gd name="connsiteX1" fmla="*/ 736600 w 1666355"/>
                <a:gd name="connsiteY1" fmla="*/ 62 h 3713628"/>
                <a:gd name="connsiteX2" fmla="*/ 1666240 w 1666355"/>
                <a:gd name="connsiteY2" fmla="*/ 1938082 h 3713628"/>
                <a:gd name="connsiteX3" fmla="*/ 736600 w 1666355"/>
                <a:gd name="connsiteY3" fmla="*/ 3713542 h 3713628"/>
                <a:gd name="connsiteX4" fmla="*/ 0 w 1666355"/>
                <a:gd name="connsiteY4" fmla="*/ 1887282 h 371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355" h="3713628">
                  <a:moveTo>
                    <a:pt x="0" y="1887282"/>
                  </a:moveTo>
                  <a:cubicBezTo>
                    <a:pt x="0" y="861833"/>
                    <a:pt x="458893" y="-8405"/>
                    <a:pt x="736600" y="62"/>
                  </a:cubicBezTo>
                  <a:cubicBezTo>
                    <a:pt x="1014307" y="8529"/>
                    <a:pt x="1666240" y="912633"/>
                    <a:pt x="1666240" y="1938082"/>
                  </a:cubicBezTo>
                  <a:cubicBezTo>
                    <a:pt x="1676400" y="3105771"/>
                    <a:pt x="1014307" y="3722009"/>
                    <a:pt x="736600" y="3713542"/>
                  </a:cubicBezTo>
                  <a:cubicBezTo>
                    <a:pt x="458893" y="3705075"/>
                    <a:pt x="0" y="2912731"/>
                    <a:pt x="0" y="18872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85D61"/>
                </a:gs>
                <a:gs pos="42000">
                  <a:srgbClr val="E8DAD1">
                    <a:alpha val="41000"/>
                  </a:srgbClr>
                </a:gs>
                <a:gs pos="89000">
                  <a:srgbClr val="64676C"/>
                </a:gs>
              </a:gsLst>
              <a:lin ang="0" scaled="0"/>
              <a:tileRect/>
            </a:gradFill>
            <a:ln w="6350">
              <a:solidFill>
                <a:srgbClr val="4343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Групиране 32">
            <a:extLst>
              <a:ext uri="{FF2B5EF4-FFF2-40B4-BE49-F238E27FC236}">
                <a16:creationId xmlns:a16="http://schemas.microsoft.com/office/drawing/2014/main" xmlns="" id="{99575FBF-1DD1-43BE-A592-3A0CFA09D046}"/>
              </a:ext>
            </a:extLst>
          </p:cNvPr>
          <p:cNvGrpSpPr/>
          <p:nvPr/>
        </p:nvGrpSpPr>
        <p:grpSpPr>
          <a:xfrm>
            <a:off x="2004350" y="2357430"/>
            <a:ext cx="4500880" cy="2214880"/>
            <a:chOff x="4023360" y="2092960"/>
            <a:chExt cx="4500880" cy="2214880"/>
          </a:xfrm>
        </p:grpSpPr>
        <p:cxnSp>
          <p:nvCxnSpPr>
            <p:cNvPr id="12" name="Съединител &quot;права стрелка&quot; 15">
              <a:extLst>
                <a:ext uri="{FF2B5EF4-FFF2-40B4-BE49-F238E27FC236}">
                  <a16:creationId xmlns:a16="http://schemas.microsoft.com/office/drawing/2014/main" xmlns="" id="{077CDB7A-BE74-48C9-85B5-A18BBAF497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4640" y="2987040"/>
              <a:ext cx="4328160" cy="701038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Съединител &quot;права стрелка&quot; 16">
              <a:extLst>
                <a:ext uri="{FF2B5EF4-FFF2-40B4-BE49-F238E27FC236}">
                  <a16:creationId xmlns:a16="http://schemas.microsoft.com/office/drawing/2014/main" xmlns="" id="{4497C2B0-F6B7-49FE-88CC-1FF1C616A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3360" y="2550160"/>
              <a:ext cx="4409440" cy="175768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Съединител &quot;права стрелка&quot; 17">
              <a:extLst>
                <a:ext uri="{FF2B5EF4-FFF2-40B4-BE49-F238E27FC236}">
                  <a16:creationId xmlns:a16="http://schemas.microsoft.com/office/drawing/2014/main" xmlns="" id="{E2D5984D-81AF-43CD-9324-C78F0B3519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8160" y="2092960"/>
              <a:ext cx="4196080" cy="180848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Съединител &quot;права стрелка&quot; 18">
              <a:extLst>
                <a:ext uri="{FF2B5EF4-FFF2-40B4-BE49-F238E27FC236}">
                  <a16:creationId xmlns:a16="http://schemas.microsoft.com/office/drawing/2014/main" xmlns="" id="{88DCFD2C-D604-4787-A8E7-3493A73245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8160" y="2814320"/>
              <a:ext cx="4104640" cy="57404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0" y="1571612"/>
            <a:ext cx="3586480" cy="3891276"/>
            <a:chOff x="6502400" y="1270003"/>
            <a:chExt cx="3586480" cy="3891276"/>
          </a:xfrm>
        </p:grpSpPr>
        <p:pic>
          <p:nvPicPr>
            <p:cNvPr id="3" name="Картина 2">
              <a:extLst>
                <a:ext uri="{FF2B5EF4-FFF2-40B4-BE49-F238E27FC236}">
                  <a16:creationId xmlns:a16="http://schemas.microsoft.com/office/drawing/2014/main" xmlns="" id="{CC70458C-8A1C-491F-A573-534CF890C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13">
                      <a14:imgEffect>
                        <a14:backgroundRemoval t="0" b="100000" l="0" r="100000">
                          <a14:backgroundMark x1="14495" y1="2904" x2="14495" y2="2904"/>
                          <a14:backgroundMark x1="14312" y1="3267" x2="3119" y2="13430"/>
                          <a14:backgroundMark x1="3119" y1="13430" x2="1101" y2="21234"/>
                          <a14:backgroundMark x1="99817" y1="85662" x2="79450" y2="99819"/>
                          <a14:backgroundMark x1="99083" y1="29946" x2="99817" y2="36842"/>
                          <a14:backgroundMark x1="99083" y1="29946" x2="93028" y2="17786"/>
                          <a14:backgroundMark x1="93028" y1="17786" x2="69908" y2="2541"/>
                          <a14:backgroundMark x1="69908" y1="2541" x2="66422" y2="1452"/>
                          <a14:backgroundMark x1="0" y1="64610" x2="2936" y2="84574"/>
                          <a14:backgroundMark x1="3119" y1="84755" x2="12844" y2="93648"/>
                          <a14:backgroundMark x1="12844" y1="93648" x2="38349" y2="998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6502400" y="1270003"/>
              <a:ext cx="3586480" cy="3763209"/>
            </a:xfrm>
            <a:prstGeom prst="rect">
              <a:avLst/>
            </a:prstGeom>
          </p:spPr>
        </p:pic>
        <p:sp useBgFill="1">
          <p:nvSpPr>
            <p:cNvPr id="4" name="Овал 3">
              <a:extLst>
                <a:ext uri="{FF2B5EF4-FFF2-40B4-BE49-F238E27FC236}">
                  <a16:creationId xmlns:a16="http://schemas.microsoft.com/office/drawing/2014/main" xmlns="" id="{245A144F-3739-4654-8606-EEF1A4AC8B62}"/>
                </a:ext>
              </a:extLst>
            </p:cNvPr>
            <p:cNvSpPr/>
            <p:nvPr/>
          </p:nvSpPr>
          <p:spPr>
            <a:xfrm>
              <a:off x="6502400" y="1270003"/>
              <a:ext cx="2865389" cy="38912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Овал 13">
              <a:extLst>
                <a:ext uri="{FF2B5EF4-FFF2-40B4-BE49-F238E27FC236}">
                  <a16:creationId xmlns:a16="http://schemas.microsoft.com/office/drawing/2014/main" xmlns="" id="{93CF1853-2320-447A-8E5C-CF0C7CDEE351}"/>
                </a:ext>
              </a:extLst>
            </p:cNvPr>
            <p:cNvSpPr/>
            <p:nvPr/>
          </p:nvSpPr>
          <p:spPr>
            <a:xfrm>
              <a:off x="7792774" y="1407922"/>
              <a:ext cx="1593991" cy="3487371"/>
            </a:xfrm>
            <a:custGeom>
              <a:avLst/>
              <a:gdLst>
                <a:gd name="connsiteX0" fmla="*/ 0 w 1493520"/>
                <a:gd name="connsiteY0" fmla="*/ 1856740 h 3713480"/>
                <a:gd name="connsiteX1" fmla="*/ 746760 w 1493520"/>
                <a:gd name="connsiteY1" fmla="*/ 0 h 3713480"/>
                <a:gd name="connsiteX2" fmla="*/ 1493520 w 1493520"/>
                <a:gd name="connsiteY2" fmla="*/ 1856740 h 3713480"/>
                <a:gd name="connsiteX3" fmla="*/ 746760 w 1493520"/>
                <a:gd name="connsiteY3" fmla="*/ 3713480 h 3713480"/>
                <a:gd name="connsiteX4" fmla="*/ 0 w 1493520"/>
                <a:gd name="connsiteY4" fmla="*/ 1856740 h 3713480"/>
                <a:gd name="connsiteX0" fmla="*/ 0 w 1676400"/>
                <a:gd name="connsiteY0" fmla="*/ 1856900 h 3713817"/>
                <a:gd name="connsiteX1" fmla="*/ 746760 w 1676400"/>
                <a:gd name="connsiteY1" fmla="*/ 160 h 3713817"/>
                <a:gd name="connsiteX2" fmla="*/ 1676400 w 1676400"/>
                <a:gd name="connsiteY2" fmla="*/ 1938180 h 3713817"/>
                <a:gd name="connsiteX3" fmla="*/ 746760 w 1676400"/>
                <a:gd name="connsiteY3" fmla="*/ 3713640 h 3713817"/>
                <a:gd name="connsiteX4" fmla="*/ 0 w 1676400"/>
                <a:gd name="connsiteY4" fmla="*/ 1856900 h 3713817"/>
                <a:gd name="connsiteX0" fmla="*/ 0 w 1676515"/>
                <a:gd name="connsiteY0" fmla="*/ 1856900 h 3713856"/>
                <a:gd name="connsiteX1" fmla="*/ 746760 w 1676515"/>
                <a:gd name="connsiteY1" fmla="*/ 160 h 3713856"/>
                <a:gd name="connsiteX2" fmla="*/ 1676400 w 1676515"/>
                <a:gd name="connsiteY2" fmla="*/ 1938180 h 3713856"/>
                <a:gd name="connsiteX3" fmla="*/ 746760 w 1676515"/>
                <a:gd name="connsiteY3" fmla="*/ 3713640 h 3713856"/>
                <a:gd name="connsiteX4" fmla="*/ 0 w 1676515"/>
                <a:gd name="connsiteY4" fmla="*/ 1856900 h 3713856"/>
                <a:gd name="connsiteX0" fmla="*/ 0 w 1666355"/>
                <a:gd name="connsiteY0" fmla="*/ 1887282 h 3713628"/>
                <a:gd name="connsiteX1" fmla="*/ 736600 w 1666355"/>
                <a:gd name="connsiteY1" fmla="*/ 62 h 3713628"/>
                <a:gd name="connsiteX2" fmla="*/ 1666240 w 1666355"/>
                <a:gd name="connsiteY2" fmla="*/ 1938082 h 3713628"/>
                <a:gd name="connsiteX3" fmla="*/ 736600 w 1666355"/>
                <a:gd name="connsiteY3" fmla="*/ 3713542 h 3713628"/>
                <a:gd name="connsiteX4" fmla="*/ 0 w 1666355"/>
                <a:gd name="connsiteY4" fmla="*/ 1887282 h 371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355" h="3713628">
                  <a:moveTo>
                    <a:pt x="0" y="1887282"/>
                  </a:moveTo>
                  <a:cubicBezTo>
                    <a:pt x="0" y="861833"/>
                    <a:pt x="458893" y="-8405"/>
                    <a:pt x="736600" y="62"/>
                  </a:cubicBezTo>
                  <a:cubicBezTo>
                    <a:pt x="1014307" y="8529"/>
                    <a:pt x="1666240" y="912633"/>
                    <a:pt x="1666240" y="1938082"/>
                  </a:cubicBezTo>
                  <a:cubicBezTo>
                    <a:pt x="1676400" y="3105771"/>
                    <a:pt x="1014307" y="3722009"/>
                    <a:pt x="736600" y="3713542"/>
                  </a:cubicBezTo>
                  <a:cubicBezTo>
                    <a:pt x="458893" y="3705075"/>
                    <a:pt x="0" y="2912731"/>
                    <a:pt x="0" y="18872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85D61"/>
                </a:gs>
                <a:gs pos="42000">
                  <a:srgbClr val="E8DAD1">
                    <a:alpha val="41000"/>
                  </a:srgbClr>
                </a:gs>
                <a:gs pos="89000">
                  <a:srgbClr val="64676C"/>
                </a:gs>
              </a:gsLst>
              <a:lin ang="0" scaled="0"/>
              <a:tileRect/>
            </a:gradFill>
            <a:ln w="6350">
              <a:solidFill>
                <a:srgbClr val="4343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Групиране 13">
            <a:extLst>
              <a:ext uri="{FF2B5EF4-FFF2-40B4-BE49-F238E27FC236}">
                <a16:creationId xmlns:a16="http://schemas.microsoft.com/office/drawing/2014/main" xmlns="" id="{3EBCA9BD-2972-4C09-8D6D-2663538A5071}"/>
              </a:ext>
            </a:extLst>
          </p:cNvPr>
          <p:cNvGrpSpPr/>
          <p:nvPr/>
        </p:nvGrpSpPr>
        <p:grpSpPr>
          <a:xfrm>
            <a:off x="642910" y="2814630"/>
            <a:ext cx="5979160" cy="1351280"/>
            <a:chOff x="6258560" y="2550160"/>
            <a:chExt cx="2382520" cy="1351280"/>
          </a:xfrm>
        </p:grpSpPr>
        <p:cxnSp>
          <p:nvCxnSpPr>
            <p:cNvPr id="7" name="Съединител &quot;права стрелка&quot; 5">
              <a:extLst>
                <a:ext uri="{FF2B5EF4-FFF2-40B4-BE49-F238E27FC236}">
                  <a16:creationId xmlns:a16="http://schemas.microsoft.com/office/drawing/2014/main" xmlns="" id="{8F8BAC7D-DB50-4A79-9169-AD58E4A719B9}"/>
                </a:ext>
              </a:extLst>
            </p:cNvPr>
            <p:cNvCxnSpPr>
              <a:cxnSpLocks/>
            </p:cNvCxnSpPr>
            <p:nvPr/>
          </p:nvCxnSpPr>
          <p:spPr>
            <a:xfrm>
              <a:off x="6258560" y="2987040"/>
              <a:ext cx="23672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Съединител &quot;права стрелка&quot; 6">
              <a:extLst>
                <a:ext uri="{FF2B5EF4-FFF2-40B4-BE49-F238E27FC236}">
                  <a16:creationId xmlns:a16="http://schemas.microsoft.com/office/drawing/2014/main" xmlns="" id="{3BACAE7F-DF34-4985-B609-434F6AEC7B12}"/>
                </a:ext>
              </a:extLst>
            </p:cNvPr>
            <p:cNvCxnSpPr>
              <a:cxnSpLocks/>
            </p:cNvCxnSpPr>
            <p:nvPr/>
          </p:nvCxnSpPr>
          <p:spPr>
            <a:xfrm>
              <a:off x="6258560" y="2550160"/>
              <a:ext cx="23672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Съединител &quot;права стрелка&quot; 7">
              <a:extLst>
                <a:ext uri="{FF2B5EF4-FFF2-40B4-BE49-F238E27FC236}">
                  <a16:creationId xmlns:a16="http://schemas.microsoft.com/office/drawing/2014/main" xmlns="" id="{F9F1AD2A-C711-4F45-91B6-94CD8605E1BD}"/>
                </a:ext>
              </a:extLst>
            </p:cNvPr>
            <p:cNvCxnSpPr>
              <a:cxnSpLocks/>
            </p:cNvCxnSpPr>
            <p:nvPr/>
          </p:nvCxnSpPr>
          <p:spPr>
            <a:xfrm>
              <a:off x="6273800" y="3901440"/>
              <a:ext cx="23672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Съединител &quot;права стрелка&quot; 8">
              <a:extLst>
                <a:ext uri="{FF2B5EF4-FFF2-40B4-BE49-F238E27FC236}">
                  <a16:creationId xmlns:a16="http://schemas.microsoft.com/office/drawing/2014/main" xmlns="" id="{E40462BC-2C0F-43E4-BBD4-6056ED06E696}"/>
                </a:ext>
              </a:extLst>
            </p:cNvPr>
            <p:cNvCxnSpPr>
              <a:cxnSpLocks/>
            </p:cNvCxnSpPr>
            <p:nvPr/>
          </p:nvCxnSpPr>
          <p:spPr>
            <a:xfrm>
              <a:off x="6273800" y="3388360"/>
              <a:ext cx="23672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0" y="1571612"/>
            <a:ext cx="3586480" cy="3891276"/>
            <a:chOff x="6502400" y="1270003"/>
            <a:chExt cx="3586480" cy="3891276"/>
          </a:xfrm>
        </p:grpSpPr>
        <p:pic>
          <p:nvPicPr>
            <p:cNvPr id="3" name="Картина 2">
              <a:extLst>
                <a:ext uri="{FF2B5EF4-FFF2-40B4-BE49-F238E27FC236}">
                  <a16:creationId xmlns:a16="http://schemas.microsoft.com/office/drawing/2014/main" xmlns="" id="{CC70458C-8A1C-491F-A573-534CF890C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13">
                      <a14:imgEffect>
                        <a14:backgroundRemoval t="0" b="100000" l="0" r="100000">
                          <a14:backgroundMark x1="14495" y1="2904" x2="14495" y2="2904"/>
                          <a14:backgroundMark x1="14312" y1="3267" x2="3119" y2="13430"/>
                          <a14:backgroundMark x1="3119" y1="13430" x2="1101" y2="21234"/>
                          <a14:backgroundMark x1="99817" y1="85662" x2="79450" y2="99819"/>
                          <a14:backgroundMark x1="99083" y1="29946" x2="99817" y2="36842"/>
                          <a14:backgroundMark x1="99083" y1="29946" x2="93028" y2="17786"/>
                          <a14:backgroundMark x1="93028" y1="17786" x2="69908" y2="2541"/>
                          <a14:backgroundMark x1="69908" y1="2541" x2="66422" y2="1452"/>
                          <a14:backgroundMark x1="0" y1="64610" x2="2936" y2="84574"/>
                          <a14:backgroundMark x1="3119" y1="84755" x2="12844" y2="93648"/>
                          <a14:backgroundMark x1="12844" y1="93648" x2="38349" y2="998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6502400" y="1270003"/>
              <a:ext cx="3586480" cy="3763209"/>
            </a:xfrm>
            <a:prstGeom prst="rect">
              <a:avLst/>
            </a:prstGeom>
          </p:spPr>
        </p:pic>
        <p:sp useBgFill="1">
          <p:nvSpPr>
            <p:cNvPr id="4" name="Овал 3">
              <a:extLst>
                <a:ext uri="{FF2B5EF4-FFF2-40B4-BE49-F238E27FC236}">
                  <a16:creationId xmlns:a16="http://schemas.microsoft.com/office/drawing/2014/main" xmlns="" id="{245A144F-3739-4654-8606-EEF1A4AC8B62}"/>
                </a:ext>
              </a:extLst>
            </p:cNvPr>
            <p:cNvSpPr/>
            <p:nvPr/>
          </p:nvSpPr>
          <p:spPr>
            <a:xfrm>
              <a:off x="6502400" y="1270003"/>
              <a:ext cx="2865389" cy="38912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Овал 13">
              <a:extLst>
                <a:ext uri="{FF2B5EF4-FFF2-40B4-BE49-F238E27FC236}">
                  <a16:creationId xmlns:a16="http://schemas.microsoft.com/office/drawing/2014/main" xmlns="" id="{93CF1853-2320-447A-8E5C-CF0C7CDEE351}"/>
                </a:ext>
              </a:extLst>
            </p:cNvPr>
            <p:cNvSpPr/>
            <p:nvPr/>
          </p:nvSpPr>
          <p:spPr>
            <a:xfrm>
              <a:off x="7792774" y="1407922"/>
              <a:ext cx="1593991" cy="3487371"/>
            </a:xfrm>
            <a:custGeom>
              <a:avLst/>
              <a:gdLst>
                <a:gd name="connsiteX0" fmla="*/ 0 w 1493520"/>
                <a:gd name="connsiteY0" fmla="*/ 1856740 h 3713480"/>
                <a:gd name="connsiteX1" fmla="*/ 746760 w 1493520"/>
                <a:gd name="connsiteY1" fmla="*/ 0 h 3713480"/>
                <a:gd name="connsiteX2" fmla="*/ 1493520 w 1493520"/>
                <a:gd name="connsiteY2" fmla="*/ 1856740 h 3713480"/>
                <a:gd name="connsiteX3" fmla="*/ 746760 w 1493520"/>
                <a:gd name="connsiteY3" fmla="*/ 3713480 h 3713480"/>
                <a:gd name="connsiteX4" fmla="*/ 0 w 1493520"/>
                <a:gd name="connsiteY4" fmla="*/ 1856740 h 3713480"/>
                <a:gd name="connsiteX0" fmla="*/ 0 w 1676400"/>
                <a:gd name="connsiteY0" fmla="*/ 1856900 h 3713817"/>
                <a:gd name="connsiteX1" fmla="*/ 746760 w 1676400"/>
                <a:gd name="connsiteY1" fmla="*/ 160 h 3713817"/>
                <a:gd name="connsiteX2" fmla="*/ 1676400 w 1676400"/>
                <a:gd name="connsiteY2" fmla="*/ 1938180 h 3713817"/>
                <a:gd name="connsiteX3" fmla="*/ 746760 w 1676400"/>
                <a:gd name="connsiteY3" fmla="*/ 3713640 h 3713817"/>
                <a:gd name="connsiteX4" fmla="*/ 0 w 1676400"/>
                <a:gd name="connsiteY4" fmla="*/ 1856900 h 3713817"/>
                <a:gd name="connsiteX0" fmla="*/ 0 w 1676515"/>
                <a:gd name="connsiteY0" fmla="*/ 1856900 h 3713856"/>
                <a:gd name="connsiteX1" fmla="*/ 746760 w 1676515"/>
                <a:gd name="connsiteY1" fmla="*/ 160 h 3713856"/>
                <a:gd name="connsiteX2" fmla="*/ 1676400 w 1676515"/>
                <a:gd name="connsiteY2" fmla="*/ 1938180 h 3713856"/>
                <a:gd name="connsiteX3" fmla="*/ 746760 w 1676515"/>
                <a:gd name="connsiteY3" fmla="*/ 3713640 h 3713856"/>
                <a:gd name="connsiteX4" fmla="*/ 0 w 1676515"/>
                <a:gd name="connsiteY4" fmla="*/ 1856900 h 3713856"/>
                <a:gd name="connsiteX0" fmla="*/ 0 w 1666355"/>
                <a:gd name="connsiteY0" fmla="*/ 1887282 h 3713628"/>
                <a:gd name="connsiteX1" fmla="*/ 736600 w 1666355"/>
                <a:gd name="connsiteY1" fmla="*/ 62 h 3713628"/>
                <a:gd name="connsiteX2" fmla="*/ 1666240 w 1666355"/>
                <a:gd name="connsiteY2" fmla="*/ 1938082 h 3713628"/>
                <a:gd name="connsiteX3" fmla="*/ 736600 w 1666355"/>
                <a:gd name="connsiteY3" fmla="*/ 3713542 h 3713628"/>
                <a:gd name="connsiteX4" fmla="*/ 0 w 1666355"/>
                <a:gd name="connsiteY4" fmla="*/ 1887282 h 371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355" h="3713628">
                  <a:moveTo>
                    <a:pt x="0" y="1887282"/>
                  </a:moveTo>
                  <a:cubicBezTo>
                    <a:pt x="0" y="861833"/>
                    <a:pt x="458893" y="-8405"/>
                    <a:pt x="736600" y="62"/>
                  </a:cubicBezTo>
                  <a:cubicBezTo>
                    <a:pt x="1014307" y="8529"/>
                    <a:pt x="1666240" y="912633"/>
                    <a:pt x="1666240" y="1938082"/>
                  </a:cubicBezTo>
                  <a:cubicBezTo>
                    <a:pt x="1676400" y="3105771"/>
                    <a:pt x="1014307" y="3722009"/>
                    <a:pt x="736600" y="3713542"/>
                  </a:cubicBezTo>
                  <a:cubicBezTo>
                    <a:pt x="458893" y="3705075"/>
                    <a:pt x="0" y="2912731"/>
                    <a:pt x="0" y="18872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85D61"/>
                </a:gs>
                <a:gs pos="42000">
                  <a:srgbClr val="E8DAD1">
                    <a:alpha val="41000"/>
                  </a:srgbClr>
                </a:gs>
                <a:gs pos="89000">
                  <a:srgbClr val="64676C"/>
                </a:gs>
              </a:gsLst>
              <a:lin ang="0" scaled="0"/>
              <a:tileRect/>
            </a:gradFill>
            <a:ln w="6350">
              <a:solidFill>
                <a:srgbClr val="4343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Групиране 32">
            <a:extLst>
              <a:ext uri="{FF2B5EF4-FFF2-40B4-BE49-F238E27FC236}">
                <a16:creationId xmlns:a16="http://schemas.microsoft.com/office/drawing/2014/main" xmlns="" id="{99575FBF-1DD1-43BE-A592-3A0CFA09D046}"/>
              </a:ext>
            </a:extLst>
          </p:cNvPr>
          <p:cNvGrpSpPr/>
          <p:nvPr/>
        </p:nvGrpSpPr>
        <p:grpSpPr>
          <a:xfrm>
            <a:off x="2004350" y="2357430"/>
            <a:ext cx="4500880" cy="2214880"/>
            <a:chOff x="4023360" y="2092960"/>
            <a:chExt cx="4500880" cy="2214880"/>
          </a:xfrm>
        </p:grpSpPr>
        <p:cxnSp>
          <p:nvCxnSpPr>
            <p:cNvPr id="12" name="Съединител &quot;права стрелка&quot; 15">
              <a:extLst>
                <a:ext uri="{FF2B5EF4-FFF2-40B4-BE49-F238E27FC236}">
                  <a16:creationId xmlns:a16="http://schemas.microsoft.com/office/drawing/2014/main" xmlns="" id="{077CDB7A-BE74-48C9-85B5-A18BBAF497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4640" y="2987040"/>
              <a:ext cx="4328160" cy="701038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Съединител &quot;права стрелка&quot; 16">
              <a:extLst>
                <a:ext uri="{FF2B5EF4-FFF2-40B4-BE49-F238E27FC236}">
                  <a16:creationId xmlns:a16="http://schemas.microsoft.com/office/drawing/2014/main" xmlns="" id="{4497C2B0-F6B7-49FE-88CC-1FF1C616A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3360" y="2550160"/>
              <a:ext cx="4409440" cy="175768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Съединител &quot;права стрелка&quot; 17">
              <a:extLst>
                <a:ext uri="{FF2B5EF4-FFF2-40B4-BE49-F238E27FC236}">
                  <a16:creationId xmlns:a16="http://schemas.microsoft.com/office/drawing/2014/main" xmlns="" id="{E2D5984D-81AF-43CD-9324-C78F0B3519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8160" y="2092960"/>
              <a:ext cx="4196080" cy="180848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Съединител &quot;права стрелка&quot; 18">
              <a:extLst>
                <a:ext uri="{FF2B5EF4-FFF2-40B4-BE49-F238E27FC236}">
                  <a16:creationId xmlns:a16="http://schemas.microsoft.com/office/drawing/2014/main" xmlns="" id="{88DCFD2C-D604-4787-A8E7-3493A73245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8160" y="2814320"/>
              <a:ext cx="4104640" cy="57404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0" y="1571612"/>
            <a:ext cx="3586480" cy="3891276"/>
            <a:chOff x="6502400" y="1270003"/>
            <a:chExt cx="3586480" cy="3891276"/>
          </a:xfrm>
        </p:grpSpPr>
        <p:pic>
          <p:nvPicPr>
            <p:cNvPr id="3" name="Картина 2">
              <a:extLst>
                <a:ext uri="{FF2B5EF4-FFF2-40B4-BE49-F238E27FC236}">
                  <a16:creationId xmlns:a16="http://schemas.microsoft.com/office/drawing/2014/main" xmlns="" id="{CC70458C-8A1C-491F-A573-534CF890C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13">
                      <a14:imgEffect>
                        <a14:backgroundRemoval t="0" b="100000" l="0" r="100000">
                          <a14:backgroundMark x1="14495" y1="2904" x2="14495" y2="2904"/>
                          <a14:backgroundMark x1="14312" y1="3267" x2="3119" y2="13430"/>
                          <a14:backgroundMark x1="3119" y1="13430" x2="1101" y2="21234"/>
                          <a14:backgroundMark x1="99817" y1="85662" x2="79450" y2="99819"/>
                          <a14:backgroundMark x1="99083" y1="29946" x2="99817" y2="36842"/>
                          <a14:backgroundMark x1="99083" y1="29946" x2="93028" y2="17786"/>
                          <a14:backgroundMark x1="93028" y1="17786" x2="69908" y2="2541"/>
                          <a14:backgroundMark x1="69908" y1="2541" x2="66422" y2="1452"/>
                          <a14:backgroundMark x1="0" y1="64610" x2="2936" y2="84574"/>
                          <a14:backgroundMark x1="3119" y1="84755" x2="12844" y2="93648"/>
                          <a14:backgroundMark x1="12844" y1="93648" x2="38349" y2="998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6502400" y="1270003"/>
              <a:ext cx="3586480" cy="3763209"/>
            </a:xfrm>
            <a:prstGeom prst="rect">
              <a:avLst/>
            </a:prstGeom>
          </p:spPr>
        </p:pic>
        <p:sp useBgFill="1">
          <p:nvSpPr>
            <p:cNvPr id="4" name="Овал 3">
              <a:extLst>
                <a:ext uri="{FF2B5EF4-FFF2-40B4-BE49-F238E27FC236}">
                  <a16:creationId xmlns:a16="http://schemas.microsoft.com/office/drawing/2014/main" xmlns="" id="{245A144F-3739-4654-8606-EEF1A4AC8B62}"/>
                </a:ext>
              </a:extLst>
            </p:cNvPr>
            <p:cNvSpPr/>
            <p:nvPr/>
          </p:nvSpPr>
          <p:spPr>
            <a:xfrm>
              <a:off x="6502400" y="1270003"/>
              <a:ext cx="2865389" cy="38912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Овал 13">
              <a:extLst>
                <a:ext uri="{FF2B5EF4-FFF2-40B4-BE49-F238E27FC236}">
                  <a16:creationId xmlns:a16="http://schemas.microsoft.com/office/drawing/2014/main" xmlns="" id="{93CF1853-2320-447A-8E5C-CF0C7CDEE351}"/>
                </a:ext>
              </a:extLst>
            </p:cNvPr>
            <p:cNvSpPr/>
            <p:nvPr/>
          </p:nvSpPr>
          <p:spPr>
            <a:xfrm>
              <a:off x="7792774" y="1407922"/>
              <a:ext cx="1593991" cy="3487371"/>
            </a:xfrm>
            <a:custGeom>
              <a:avLst/>
              <a:gdLst>
                <a:gd name="connsiteX0" fmla="*/ 0 w 1493520"/>
                <a:gd name="connsiteY0" fmla="*/ 1856740 h 3713480"/>
                <a:gd name="connsiteX1" fmla="*/ 746760 w 1493520"/>
                <a:gd name="connsiteY1" fmla="*/ 0 h 3713480"/>
                <a:gd name="connsiteX2" fmla="*/ 1493520 w 1493520"/>
                <a:gd name="connsiteY2" fmla="*/ 1856740 h 3713480"/>
                <a:gd name="connsiteX3" fmla="*/ 746760 w 1493520"/>
                <a:gd name="connsiteY3" fmla="*/ 3713480 h 3713480"/>
                <a:gd name="connsiteX4" fmla="*/ 0 w 1493520"/>
                <a:gd name="connsiteY4" fmla="*/ 1856740 h 3713480"/>
                <a:gd name="connsiteX0" fmla="*/ 0 w 1676400"/>
                <a:gd name="connsiteY0" fmla="*/ 1856900 h 3713817"/>
                <a:gd name="connsiteX1" fmla="*/ 746760 w 1676400"/>
                <a:gd name="connsiteY1" fmla="*/ 160 h 3713817"/>
                <a:gd name="connsiteX2" fmla="*/ 1676400 w 1676400"/>
                <a:gd name="connsiteY2" fmla="*/ 1938180 h 3713817"/>
                <a:gd name="connsiteX3" fmla="*/ 746760 w 1676400"/>
                <a:gd name="connsiteY3" fmla="*/ 3713640 h 3713817"/>
                <a:gd name="connsiteX4" fmla="*/ 0 w 1676400"/>
                <a:gd name="connsiteY4" fmla="*/ 1856900 h 3713817"/>
                <a:gd name="connsiteX0" fmla="*/ 0 w 1676515"/>
                <a:gd name="connsiteY0" fmla="*/ 1856900 h 3713856"/>
                <a:gd name="connsiteX1" fmla="*/ 746760 w 1676515"/>
                <a:gd name="connsiteY1" fmla="*/ 160 h 3713856"/>
                <a:gd name="connsiteX2" fmla="*/ 1676400 w 1676515"/>
                <a:gd name="connsiteY2" fmla="*/ 1938180 h 3713856"/>
                <a:gd name="connsiteX3" fmla="*/ 746760 w 1676515"/>
                <a:gd name="connsiteY3" fmla="*/ 3713640 h 3713856"/>
                <a:gd name="connsiteX4" fmla="*/ 0 w 1676515"/>
                <a:gd name="connsiteY4" fmla="*/ 1856900 h 3713856"/>
                <a:gd name="connsiteX0" fmla="*/ 0 w 1666355"/>
                <a:gd name="connsiteY0" fmla="*/ 1887282 h 3713628"/>
                <a:gd name="connsiteX1" fmla="*/ 736600 w 1666355"/>
                <a:gd name="connsiteY1" fmla="*/ 62 h 3713628"/>
                <a:gd name="connsiteX2" fmla="*/ 1666240 w 1666355"/>
                <a:gd name="connsiteY2" fmla="*/ 1938082 h 3713628"/>
                <a:gd name="connsiteX3" fmla="*/ 736600 w 1666355"/>
                <a:gd name="connsiteY3" fmla="*/ 3713542 h 3713628"/>
                <a:gd name="connsiteX4" fmla="*/ 0 w 1666355"/>
                <a:gd name="connsiteY4" fmla="*/ 1887282 h 371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355" h="3713628">
                  <a:moveTo>
                    <a:pt x="0" y="1887282"/>
                  </a:moveTo>
                  <a:cubicBezTo>
                    <a:pt x="0" y="861833"/>
                    <a:pt x="458893" y="-8405"/>
                    <a:pt x="736600" y="62"/>
                  </a:cubicBezTo>
                  <a:cubicBezTo>
                    <a:pt x="1014307" y="8529"/>
                    <a:pt x="1666240" y="912633"/>
                    <a:pt x="1666240" y="1938082"/>
                  </a:cubicBezTo>
                  <a:cubicBezTo>
                    <a:pt x="1676400" y="3105771"/>
                    <a:pt x="1014307" y="3722009"/>
                    <a:pt x="736600" y="3713542"/>
                  </a:cubicBezTo>
                  <a:cubicBezTo>
                    <a:pt x="458893" y="3705075"/>
                    <a:pt x="0" y="2912731"/>
                    <a:pt x="0" y="18872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85D61"/>
                </a:gs>
                <a:gs pos="42000">
                  <a:srgbClr val="E8DAD1">
                    <a:alpha val="41000"/>
                  </a:srgbClr>
                </a:gs>
                <a:gs pos="89000">
                  <a:srgbClr val="64676C"/>
                </a:gs>
              </a:gsLst>
              <a:lin ang="0" scaled="0"/>
              <a:tileRect/>
            </a:gradFill>
            <a:ln w="6350">
              <a:solidFill>
                <a:srgbClr val="4343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Групиране 13">
            <a:extLst>
              <a:ext uri="{FF2B5EF4-FFF2-40B4-BE49-F238E27FC236}">
                <a16:creationId xmlns:a16="http://schemas.microsoft.com/office/drawing/2014/main" xmlns="" id="{3EBCA9BD-2972-4C09-8D6D-2663538A5071}"/>
              </a:ext>
            </a:extLst>
          </p:cNvPr>
          <p:cNvGrpSpPr/>
          <p:nvPr/>
        </p:nvGrpSpPr>
        <p:grpSpPr>
          <a:xfrm>
            <a:off x="642910" y="2814630"/>
            <a:ext cx="5979160" cy="1351280"/>
            <a:chOff x="6258560" y="2550160"/>
            <a:chExt cx="2382520" cy="1351280"/>
          </a:xfrm>
        </p:grpSpPr>
        <p:cxnSp>
          <p:nvCxnSpPr>
            <p:cNvPr id="7" name="Съединител &quot;права стрелка&quot; 5">
              <a:extLst>
                <a:ext uri="{FF2B5EF4-FFF2-40B4-BE49-F238E27FC236}">
                  <a16:creationId xmlns:a16="http://schemas.microsoft.com/office/drawing/2014/main" xmlns="" id="{8F8BAC7D-DB50-4A79-9169-AD58E4A719B9}"/>
                </a:ext>
              </a:extLst>
            </p:cNvPr>
            <p:cNvCxnSpPr>
              <a:cxnSpLocks/>
            </p:cNvCxnSpPr>
            <p:nvPr/>
          </p:nvCxnSpPr>
          <p:spPr>
            <a:xfrm>
              <a:off x="6258560" y="2987040"/>
              <a:ext cx="23672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Съединител &quot;права стрелка&quot; 6">
              <a:extLst>
                <a:ext uri="{FF2B5EF4-FFF2-40B4-BE49-F238E27FC236}">
                  <a16:creationId xmlns:a16="http://schemas.microsoft.com/office/drawing/2014/main" xmlns="" id="{3BACAE7F-DF34-4985-B609-434F6AEC7B12}"/>
                </a:ext>
              </a:extLst>
            </p:cNvPr>
            <p:cNvCxnSpPr>
              <a:cxnSpLocks/>
            </p:cNvCxnSpPr>
            <p:nvPr/>
          </p:nvCxnSpPr>
          <p:spPr>
            <a:xfrm>
              <a:off x="6258560" y="2550160"/>
              <a:ext cx="23672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Съединител &quot;права стрелка&quot; 7">
              <a:extLst>
                <a:ext uri="{FF2B5EF4-FFF2-40B4-BE49-F238E27FC236}">
                  <a16:creationId xmlns:a16="http://schemas.microsoft.com/office/drawing/2014/main" xmlns="" id="{F9F1AD2A-C711-4F45-91B6-94CD8605E1BD}"/>
                </a:ext>
              </a:extLst>
            </p:cNvPr>
            <p:cNvCxnSpPr>
              <a:cxnSpLocks/>
            </p:cNvCxnSpPr>
            <p:nvPr/>
          </p:nvCxnSpPr>
          <p:spPr>
            <a:xfrm>
              <a:off x="6273800" y="3901440"/>
              <a:ext cx="23672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Съединител &quot;права стрелка&quot; 8">
              <a:extLst>
                <a:ext uri="{FF2B5EF4-FFF2-40B4-BE49-F238E27FC236}">
                  <a16:creationId xmlns:a16="http://schemas.microsoft.com/office/drawing/2014/main" xmlns="" id="{E40462BC-2C0F-43E4-BBD4-6056ED06E696}"/>
                </a:ext>
              </a:extLst>
            </p:cNvPr>
            <p:cNvCxnSpPr>
              <a:cxnSpLocks/>
            </p:cNvCxnSpPr>
            <p:nvPr/>
          </p:nvCxnSpPr>
          <p:spPr>
            <a:xfrm>
              <a:off x="6273800" y="3388360"/>
              <a:ext cx="23672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0" y="1571612"/>
            <a:ext cx="3586480" cy="3891276"/>
            <a:chOff x="6502400" y="1270003"/>
            <a:chExt cx="3586480" cy="3891276"/>
          </a:xfrm>
        </p:grpSpPr>
        <p:pic>
          <p:nvPicPr>
            <p:cNvPr id="3" name="Картина 2">
              <a:extLst>
                <a:ext uri="{FF2B5EF4-FFF2-40B4-BE49-F238E27FC236}">
                  <a16:creationId xmlns:a16="http://schemas.microsoft.com/office/drawing/2014/main" xmlns="" id="{CC70458C-8A1C-491F-A573-534CF890C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13">
                      <a14:imgEffect>
                        <a14:backgroundRemoval t="0" b="100000" l="0" r="100000">
                          <a14:backgroundMark x1="14495" y1="2904" x2="14495" y2="2904"/>
                          <a14:backgroundMark x1="14312" y1="3267" x2="3119" y2="13430"/>
                          <a14:backgroundMark x1="3119" y1="13430" x2="1101" y2="21234"/>
                          <a14:backgroundMark x1="99817" y1="85662" x2="79450" y2="99819"/>
                          <a14:backgroundMark x1="99083" y1="29946" x2="99817" y2="36842"/>
                          <a14:backgroundMark x1="99083" y1="29946" x2="93028" y2="17786"/>
                          <a14:backgroundMark x1="93028" y1="17786" x2="69908" y2="2541"/>
                          <a14:backgroundMark x1="69908" y1="2541" x2="66422" y2="1452"/>
                          <a14:backgroundMark x1="0" y1="64610" x2="2936" y2="84574"/>
                          <a14:backgroundMark x1="3119" y1="84755" x2="12844" y2="93648"/>
                          <a14:backgroundMark x1="12844" y1="93648" x2="38349" y2="998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6502400" y="1270003"/>
              <a:ext cx="3586480" cy="3763209"/>
            </a:xfrm>
            <a:prstGeom prst="rect">
              <a:avLst/>
            </a:prstGeom>
          </p:spPr>
        </p:pic>
        <p:sp useBgFill="1">
          <p:nvSpPr>
            <p:cNvPr id="4" name="Овал 3">
              <a:extLst>
                <a:ext uri="{FF2B5EF4-FFF2-40B4-BE49-F238E27FC236}">
                  <a16:creationId xmlns:a16="http://schemas.microsoft.com/office/drawing/2014/main" xmlns="" id="{245A144F-3739-4654-8606-EEF1A4AC8B62}"/>
                </a:ext>
              </a:extLst>
            </p:cNvPr>
            <p:cNvSpPr/>
            <p:nvPr/>
          </p:nvSpPr>
          <p:spPr>
            <a:xfrm>
              <a:off x="6502400" y="1270003"/>
              <a:ext cx="2865389" cy="38912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Овал 13">
              <a:extLst>
                <a:ext uri="{FF2B5EF4-FFF2-40B4-BE49-F238E27FC236}">
                  <a16:creationId xmlns:a16="http://schemas.microsoft.com/office/drawing/2014/main" xmlns="" id="{93CF1853-2320-447A-8E5C-CF0C7CDEE351}"/>
                </a:ext>
              </a:extLst>
            </p:cNvPr>
            <p:cNvSpPr/>
            <p:nvPr/>
          </p:nvSpPr>
          <p:spPr>
            <a:xfrm>
              <a:off x="7792774" y="1407922"/>
              <a:ext cx="1593991" cy="3487371"/>
            </a:xfrm>
            <a:custGeom>
              <a:avLst/>
              <a:gdLst>
                <a:gd name="connsiteX0" fmla="*/ 0 w 1493520"/>
                <a:gd name="connsiteY0" fmla="*/ 1856740 h 3713480"/>
                <a:gd name="connsiteX1" fmla="*/ 746760 w 1493520"/>
                <a:gd name="connsiteY1" fmla="*/ 0 h 3713480"/>
                <a:gd name="connsiteX2" fmla="*/ 1493520 w 1493520"/>
                <a:gd name="connsiteY2" fmla="*/ 1856740 h 3713480"/>
                <a:gd name="connsiteX3" fmla="*/ 746760 w 1493520"/>
                <a:gd name="connsiteY3" fmla="*/ 3713480 h 3713480"/>
                <a:gd name="connsiteX4" fmla="*/ 0 w 1493520"/>
                <a:gd name="connsiteY4" fmla="*/ 1856740 h 3713480"/>
                <a:gd name="connsiteX0" fmla="*/ 0 w 1676400"/>
                <a:gd name="connsiteY0" fmla="*/ 1856900 h 3713817"/>
                <a:gd name="connsiteX1" fmla="*/ 746760 w 1676400"/>
                <a:gd name="connsiteY1" fmla="*/ 160 h 3713817"/>
                <a:gd name="connsiteX2" fmla="*/ 1676400 w 1676400"/>
                <a:gd name="connsiteY2" fmla="*/ 1938180 h 3713817"/>
                <a:gd name="connsiteX3" fmla="*/ 746760 w 1676400"/>
                <a:gd name="connsiteY3" fmla="*/ 3713640 h 3713817"/>
                <a:gd name="connsiteX4" fmla="*/ 0 w 1676400"/>
                <a:gd name="connsiteY4" fmla="*/ 1856900 h 3713817"/>
                <a:gd name="connsiteX0" fmla="*/ 0 w 1676515"/>
                <a:gd name="connsiteY0" fmla="*/ 1856900 h 3713856"/>
                <a:gd name="connsiteX1" fmla="*/ 746760 w 1676515"/>
                <a:gd name="connsiteY1" fmla="*/ 160 h 3713856"/>
                <a:gd name="connsiteX2" fmla="*/ 1676400 w 1676515"/>
                <a:gd name="connsiteY2" fmla="*/ 1938180 h 3713856"/>
                <a:gd name="connsiteX3" fmla="*/ 746760 w 1676515"/>
                <a:gd name="connsiteY3" fmla="*/ 3713640 h 3713856"/>
                <a:gd name="connsiteX4" fmla="*/ 0 w 1676515"/>
                <a:gd name="connsiteY4" fmla="*/ 1856900 h 3713856"/>
                <a:gd name="connsiteX0" fmla="*/ 0 w 1666355"/>
                <a:gd name="connsiteY0" fmla="*/ 1887282 h 3713628"/>
                <a:gd name="connsiteX1" fmla="*/ 736600 w 1666355"/>
                <a:gd name="connsiteY1" fmla="*/ 62 h 3713628"/>
                <a:gd name="connsiteX2" fmla="*/ 1666240 w 1666355"/>
                <a:gd name="connsiteY2" fmla="*/ 1938082 h 3713628"/>
                <a:gd name="connsiteX3" fmla="*/ 736600 w 1666355"/>
                <a:gd name="connsiteY3" fmla="*/ 3713542 h 3713628"/>
                <a:gd name="connsiteX4" fmla="*/ 0 w 1666355"/>
                <a:gd name="connsiteY4" fmla="*/ 1887282 h 371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355" h="3713628">
                  <a:moveTo>
                    <a:pt x="0" y="1887282"/>
                  </a:moveTo>
                  <a:cubicBezTo>
                    <a:pt x="0" y="861833"/>
                    <a:pt x="458893" y="-8405"/>
                    <a:pt x="736600" y="62"/>
                  </a:cubicBezTo>
                  <a:cubicBezTo>
                    <a:pt x="1014307" y="8529"/>
                    <a:pt x="1666240" y="912633"/>
                    <a:pt x="1666240" y="1938082"/>
                  </a:cubicBezTo>
                  <a:cubicBezTo>
                    <a:pt x="1676400" y="3105771"/>
                    <a:pt x="1014307" y="3722009"/>
                    <a:pt x="736600" y="3713542"/>
                  </a:cubicBezTo>
                  <a:cubicBezTo>
                    <a:pt x="458893" y="3705075"/>
                    <a:pt x="0" y="2912731"/>
                    <a:pt x="0" y="18872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85D61"/>
                </a:gs>
                <a:gs pos="42000">
                  <a:srgbClr val="E8DAD1">
                    <a:alpha val="41000"/>
                  </a:srgbClr>
                </a:gs>
                <a:gs pos="89000">
                  <a:srgbClr val="64676C"/>
                </a:gs>
              </a:gsLst>
              <a:lin ang="0" scaled="0"/>
              <a:tileRect/>
            </a:gradFill>
            <a:ln w="6350">
              <a:solidFill>
                <a:srgbClr val="4343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Групиране 32">
            <a:extLst>
              <a:ext uri="{FF2B5EF4-FFF2-40B4-BE49-F238E27FC236}">
                <a16:creationId xmlns:a16="http://schemas.microsoft.com/office/drawing/2014/main" xmlns="" id="{99575FBF-1DD1-43BE-A592-3A0CFA09D046}"/>
              </a:ext>
            </a:extLst>
          </p:cNvPr>
          <p:cNvGrpSpPr/>
          <p:nvPr/>
        </p:nvGrpSpPr>
        <p:grpSpPr>
          <a:xfrm>
            <a:off x="2004350" y="2357430"/>
            <a:ext cx="4500880" cy="2214880"/>
            <a:chOff x="4023360" y="2092960"/>
            <a:chExt cx="4500880" cy="2214880"/>
          </a:xfrm>
        </p:grpSpPr>
        <p:cxnSp>
          <p:nvCxnSpPr>
            <p:cNvPr id="12" name="Съединител &quot;права стрелка&quot; 15">
              <a:extLst>
                <a:ext uri="{FF2B5EF4-FFF2-40B4-BE49-F238E27FC236}">
                  <a16:creationId xmlns:a16="http://schemas.microsoft.com/office/drawing/2014/main" xmlns="" id="{077CDB7A-BE74-48C9-85B5-A18BBAF497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4640" y="2987040"/>
              <a:ext cx="4328160" cy="701038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Съединител &quot;права стрелка&quot; 16">
              <a:extLst>
                <a:ext uri="{FF2B5EF4-FFF2-40B4-BE49-F238E27FC236}">
                  <a16:creationId xmlns:a16="http://schemas.microsoft.com/office/drawing/2014/main" xmlns="" id="{4497C2B0-F6B7-49FE-88CC-1FF1C616A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3360" y="2550160"/>
              <a:ext cx="4409440" cy="175768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Съединител &quot;права стрелка&quot; 17">
              <a:extLst>
                <a:ext uri="{FF2B5EF4-FFF2-40B4-BE49-F238E27FC236}">
                  <a16:creationId xmlns:a16="http://schemas.microsoft.com/office/drawing/2014/main" xmlns="" id="{E2D5984D-81AF-43CD-9324-C78F0B3519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8160" y="2092960"/>
              <a:ext cx="4196080" cy="180848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Съединител &quot;права стрелка&quot; 18">
              <a:extLst>
                <a:ext uri="{FF2B5EF4-FFF2-40B4-BE49-F238E27FC236}">
                  <a16:creationId xmlns:a16="http://schemas.microsoft.com/office/drawing/2014/main" xmlns="" id="{88DCFD2C-D604-4787-A8E7-3493A73245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8160" y="2814320"/>
              <a:ext cx="4104640" cy="57404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Потребител на Windows</dc:creator>
  <cp:lastModifiedBy>Потребител на Windows</cp:lastModifiedBy>
  <cp:revision>1</cp:revision>
  <dcterms:created xsi:type="dcterms:W3CDTF">2022-01-17T14:18:51Z</dcterms:created>
  <dcterms:modified xsi:type="dcterms:W3CDTF">2022-01-17T14:26:28Z</dcterms:modified>
</cp:coreProperties>
</file>