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BA25-2E77-4D52-90AB-ECACD96B9C64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66D13-D9EB-460E-8561-96E6F0A8795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BA25-2E77-4D52-90AB-ECACD96B9C64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66D13-D9EB-460E-8561-96E6F0A8795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BA25-2E77-4D52-90AB-ECACD96B9C64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66D13-D9EB-460E-8561-96E6F0A8795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BA25-2E77-4D52-90AB-ECACD96B9C64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66D13-D9EB-460E-8561-96E6F0A8795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BA25-2E77-4D52-90AB-ECACD96B9C64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66D13-D9EB-460E-8561-96E6F0A8795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BA25-2E77-4D52-90AB-ECACD96B9C64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66D13-D9EB-460E-8561-96E6F0A8795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BA25-2E77-4D52-90AB-ECACD96B9C64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66D13-D9EB-460E-8561-96E6F0A8795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BA25-2E77-4D52-90AB-ECACD96B9C64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66D13-D9EB-460E-8561-96E6F0A8795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BA25-2E77-4D52-90AB-ECACD96B9C64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66D13-D9EB-460E-8561-96E6F0A8795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BA25-2E77-4D52-90AB-ECACD96B9C64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66D13-D9EB-460E-8561-96E6F0A8795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BA25-2E77-4D52-90AB-ECACD96B9C64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66D13-D9EB-460E-8561-96E6F0A8795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9BA25-2E77-4D52-90AB-ECACD96B9C64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66D13-D9EB-460E-8561-96E6F0A87957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1">
            <a:extLst>
              <a:ext uri="{FF2B5EF4-FFF2-40B4-BE49-F238E27FC236}">
                <a16:creationId xmlns:a16="http://schemas.microsoft.com/office/drawing/2014/main" xmlns="" id="{EB09E61A-16DA-4D46-ABBB-36FB2BAF27E5}"/>
              </a:ext>
            </a:extLst>
          </p:cNvPr>
          <p:cNvGrpSpPr/>
          <p:nvPr/>
        </p:nvGrpSpPr>
        <p:grpSpPr>
          <a:xfrm flipH="1">
            <a:off x="5713068" y="1571612"/>
            <a:ext cx="3586480" cy="3891276"/>
            <a:chOff x="6502400" y="1270003"/>
            <a:chExt cx="3586480" cy="3891276"/>
          </a:xfrm>
        </p:grpSpPr>
        <p:pic>
          <p:nvPicPr>
            <p:cNvPr id="3" name="Картина 2">
              <a:extLst>
                <a:ext uri="{FF2B5EF4-FFF2-40B4-BE49-F238E27FC236}">
                  <a16:creationId xmlns:a16="http://schemas.microsoft.com/office/drawing/2014/main" xmlns="" id="{CC70458C-8A1C-491F-A573-534CF890CC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 xmlns="">
                    <a14:imgLayer r:embed="rId8">
                      <a14:imgEffect>
                        <a14:backgroundRemoval t="0" b="100000" l="0" r="100000">
                          <a14:backgroundMark x1="14495" y1="2904" x2="14495" y2="2904"/>
                          <a14:backgroundMark x1="14312" y1="3267" x2="3119" y2="13430"/>
                          <a14:backgroundMark x1="3119" y1="13430" x2="1101" y2="21234"/>
                          <a14:backgroundMark x1="99817" y1="85662" x2="79450" y2="99819"/>
                          <a14:backgroundMark x1="99083" y1="29946" x2="99817" y2="36842"/>
                          <a14:backgroundMark x1="99083" y1="29946" x2="93028" y2="17786"/>
                          <a14:backgroundMark x1="93028" y1="17786" x2="69908" y2="2541"/>
                          <a14:backgroundMark x1="69908" y1="2541" x2="66422" y2="1452"/>
                          <a14:backgroundMark x1="0" y1="64610" x2="2936" y2="84574"/>
                          <a14:backgroundMark x1="3119" y1="84755" x2="12844" y2="93648"/>
                          <a14:backgroundMark x1="12844" y1="93648" x2="38349" y2="998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6502400" y="1270003"/>
              <a:ext cx="3586480" cy="3763209"/>
            </a:xfrm>
            <a:prstGeom prst="rect">
              <a:avLst/>
            </a:prstGeom>
          </p:spPr>
        </p:pic>
        <p:sp useBgFill="1">
          <p:nvSpPr>
            <p:cNvPr id="4" name="Овал 3">
              <a:extLst>
                <a:ext uri="{FF2B5EF4-FFF2-40B4-BE49-F238E27FC236}">
                  <a16:creationId xmlns:a16="http://schemas.microsoft.com/office/drawing/2014/main" xmlns="" id="{245A144F-3739-4654-8606-EEF1A4AC8B62}"/>
                </a:ext>
              </a:extLst>
            </p:cNvPr>
            <p:cNvSpPr/>
            <p:nvPr/>
          </p:nvSpPr>
          <p:spPr>
            <a:xfrm>
              <a:off x="6502400" y="1270003"/>
              <a:ext cx="2865389" cy="38912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Право съединение 19">
            <a:extLst>
              <a:ext uri="{FF2B5EF4-FFF2-40B4-BE49-F238E27FC236}">
                <a16:creationId xmlns:a16="http://schemas.microsoft.com/office/drawing/2014/main" xmlns="" id="{331FE717-41A2-4316-9A31-21D9F67DE2CD}"/>
              </a:ext>
            </a:extLst>
          </p:cNvPr>
          <p:cNvCxnSpPr/>
          <p:nvPr/>
        </p:nvCxnSpPr>
        <p:spPr>
          <a:xfrm>
            <a:off x="6028028" y="2811129"/>
            <a:ext cx="1381760" cy="73473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аво съединение 23">
            <a:extLst>
              <a:ext uri="{FF2B5EF4-FFF2-40B4-BE49-F238E27FC236}">
                <a16:creationId xmlns:a16="http://schemas.microsoft.com/office/drawing/2014/main" xmlns="" id="{E058FEFF-B5CE-4A41-B311-DCB031768EFB}"/>
              </a:ext>
            </a:extLst>
          </p:cNvPr>
          <p:cNvCxnSpPr>
            <a:cxnSpLocks/>
          </p:cNvCxnSpPr>
          <p:nvPr/>
        </p:nvCxnSpPr>
        <p:spPr>
          <a:xfrm>
            <a:off x="6028028" y="3254698"/>
            <a:ext cx="1381760" cy="2911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аво съединение 26">
            <a:extLst>
              <a:ext uri="{FF2B5EF4-FFF2-40B4-BE49-F238E27FC236}">
                <a16:creationId xmlns:a16="http://schemas.microsoft.com/office/drawing/2014/main" xmlns="" id="{08FE8649-6974-4E32-83C2-B4934994F01F}"/>
              </a:ext>
            </a:extLst>
          </p:cNvPr>
          <p:cNvCxnSpPr>
            <a:cxnSpLocks/>
          </p:cNvCxnSpPr>
          <p:nvPr/>
        </p:nvCxnSpPr>
        <p:spPr>
          <a:xfrm flipV="1">
            <a:off x="6028028" y="3545866"/>
            <a:ext cx="1381760" cy="11362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аво съединение 29">
            <a:extLst>
              <a:ext uri="{FF2B5EF4-FFF2-40B4-BE49-F238E27FC236}">
                <a16:creationId xmlns:a16="http://schemas.microsoft.com/office/drawing/2014/main" xmlns="" id="{97D7F521-D8F5-4873-8D66-A34FCF46DEC3}"/>
              </a:ext>
            </a:extLst>
          </p:cNvPr>
          <p:cNvCxnSpPr>
            <a:cxnSpLocks/>
          </p:cNvCxnSpPr>
          <p:nvPr/>
        </p:nvCxnSpPr>
        <p:spPr>
          <a:xfrm flipV="1">
            <a:off x="6110131" y="3552554"/>
            <a:ext cx="1299657" cy="60985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1">
            <a:extLst>
              <a:ext uri="{FF2B5EF4-FFF2-40B4-BE49-F238E27FC236}">
                <a16:creationId xmlns:a16="http://schemas.microsoft.com/office/drawing/2014/main" xmlns="" id="{EB09E61A-16DA-4D46-ABBB-36FB2BAF27E5}"/>
              </a:ext>
            </a:extLst>
          </p:cNvPr>
          <p:cNvGrpSpPr/>
          <p:nvPr/>
        </p:nvGrpSpPr>
        <p:grpSpPr>
          <a:xfrm flipH="1">
            <a:off x="5713068" y="1571612"/>
            <a:ext cx="3586480" cy="3891276"/>
            <a:chOff x="6502400" y="1270003"/>
            <a:chExt cx="3586480" cy="3891276"/>
          </a:xfrm>
        </p:grpSpPr>
        <p:pic>
          <p:nvPicPr>
            <p:cNvPr id="3" name="Картина 2">
              <a:extLst>
                <a:ext uri="{FF2B5EF4-FFF2-40B4-BE49-F238E27FC236}">
                  <a16:creationId xmlns:a16="http://schemas.microsoft.com/office/drawing/2014/main" xmlns="" id="{CC70458C-8A1C-491F-A573-534CF890CC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 xmlns="">
                    <a14:imgLayer r:embed="rId8">
                      <a14:imgEffect>
                        <a14:backgroundRemoval t="0" b="100000" l="0" r="100000">
                          <a14:backgroundMark x1="14495" y1="2904" x2="14495" y2="2904"/>
                          <a14:backgroundMark x1="14312" y1="3267" x2="3119" y2="13430"/>
                          <a14:backgroundMark x1="3119" y1="13430" x2="1101" y2="21234"/>
                          <a14:backgroundMark x1="99817" y1="85662" x2="79450" y2="99819"/>
                          <a14:backgroundMark x1="99083" y1="29946" x2="99817" y2="36842"/>
                          <a14:backgroundMark x1="99083" y1="29946" x2="93028" y2="17786"/>
                          <a14:backgroundMark x1="93028" y1="17786" x2="69908" y2="2541"/>
                          <a14:backgroundMark x1="69908" y1="2541" x2="66422" y2="1452"/>
                          <a14:backgroundMark x1="0" y1="64610" x2="2936" y2="84574"/>
                          <a14:backgroundMark x1="3119" y1="84755" x2="12844" y2="93648"/>
                          <a14:backgroundMark x1="12844" y1="93648" x2="38349" y2="998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6502400" y="1270003"/>
              <a:ext cx="3586480" cy="3763209"/>
            </a:xfrm>
            <a:prstGeom prst="rect">
              <a:avLst/>
            </a:prstGeom>
          </p:spPr>
        </p:pic>
        <p:sp useBgFill="1">
          <p:nvSpPr>
            <p:cNvPr id="4" name="Овал 3">
              <a:extLst>
                <a:ext uri="{FF2B5EF4-FFF2-40B4-BE49-F238E27FC236}">
                  <a16:creationId xmlns:a16="http://schemas.microsoft.com/office/drawing/2014/main" xmlns="" id="{245A144F-3739-4654-8606-EEF1A4AC8B62}"/>
                </a:ext>
              </a:extLst>
            </p:cNvPr>
            <p:cNvSpPr/>
            <p:nvPr/>
          </p:nvSpPr>
          <p:spPr>
            <a:xfrm>
              <a:off x="6502400" y="1270003"/>
              <a:ext cx="2865389" cy="38912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Групиране 13">
            <a:extLst>
              <a:ext uri="{FF2B5EF4-FFF2-40B4-BE49-F238E27FC236}">
                <a16:creationId xmlns:a16="http://schemas.microsoft.com/office/drawing/2014/main" xmlns="" id="{3EBCA9BD-2972-4C09-8D6D-2663538A5071}"/>
              </a:ext>
            </a:extLst>
          </p:cNvPr>
          <p:cNvGrpSpPr/>
          <p:nvPr/>
        </p:nvGrpSpPr>
        <p:grpSpPr>
          <a:xfrm>
            <a:off x="714348" y="2811129"/>
            <a:ext cx="5430520" cy="1351280"/>
            <a:chOff x="6258560" y="2550160"/>
            <a:chExt cx="2382520" cy="1351280"/>
          </a:xfrm>
        </p:grpSpPr>
        <p:cxnSp>
          <p:nvCxnSpPr>
            <p:cNvPr id="6" name="Съединител &quot;права стрелка&quot; 5">
              <a:extLst>
                <a:ext uri="{FF2B5EF4-FFF2-40B4-BE49-F238E27FC236}">
                  <a16:creationId xmlns:a16="http://schemas.microsoft.com/office/drawing/2014/main" xmlns="" id="{8F8BAC7D-DB50-4A79-9169-AD58E4A719B9}"/>
                </a:ext>
              </a:extLst>
            </p:cNvPr>
            <p:cNvCxnSpPr>
              <a:cxnSpLocks/>
            </p:cNvCxnSpPr>
            <p:nvPr/>
          </p:nvCxnSpPr>
          <p:spPr>
            <a:xfrm>
              <a:off x="6258560" y="2987040"/>
              <a:ext cx="236728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Съединител &quot;права стрелка&quot; 6">
              <a:extLst>
                <a:ext uri="{FF2B5EF4-FFF2-40B4-BE49-F238E27FC236}">
                  <a16:creationId xmlns:a16="http://schemas.microsoft.com/office/drawing/2014/main" xmlns="" id="{3BACAE7F-DF34-4985-B609-434F6AEC7B12}"/>
                </a:ext>
              </a:extLst>
            </p:cNvPr>
            <p:cNvCxnSpPr>
              <a:cxnSpLocks/>
            </p:cNvCxnSpPr>
            <p:nvPr/>
          </p:nvCxnSpPr>
          <p:spPr>
            <a:xfrm>
              <a:off x="6258560" y="2550160"/>
              <a:ext cx="236728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Съединител &quot;права стрелка&quot; 7">
              <a:extLst>
                <a:ext uri="{FF2B5EF4-FFF2-40B4-BE49-F238E27FC236}">
                  <a16:creationId xmlns:a16="http://schemas.microsoft.com/office/drawing/2014/main" xmlns="" id="{F9F1AD2A-C711-4F45-91B6-94CD8605E1BD}"/>
                </a:ext>
              </a:extLst>
            </p:cNvPr>
            <p:cNvCxnSpPr>
              <a:cxnSpLocks/>
            </p:cNvCxnSpPr>
            <p:nvPr/>
          </p:nvCxnSpPr>
          <p:spPr>
            <a:xfrm>
              <a:off x="6273800" y="3901440"/>
              <a:ext cx="236728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Съединител &quot;права стрелка&quot; 8">
              <a:extLst>
                <a:ext uri="{FF2B5EF4-FFF2-40B4-BE49-F238E27FC236}">
                  <a16:creationId xmlns:a16="http://schemas.microsoft.com/office/drawing/2014/main" xmlns="" id="{E40462BC-2C0F-43E4-BBD4-6056ED06E696}"/>
                </a:ext>
              </a:extLst>
            </p:cNvPr>
            <p:cNvCxnSpPr>
              <a:cxnSpLocks/>
            </p:cNvCxnSpPr>
            <p:nvPr/>
          </p:nvCxnSpPr>
          <p:spPr>
            <a:xfrm>
              <a:off x="6273800" y="3388360"/>
              <a:ext cx="236728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5" name="Право съединение 19">
            <a:extLst>
              <a:ext uri="{FF2B5EF4-FFF2-40B4-BE49-F238E27FC236}">
                <a16:creationId xmlns:a16="http://schemas.microsoft.com/office/drawing/2014/main" xmlns="" id="{331FE717-41A2-4316-9A31-21D9F67DE2CD}"/>
              </a:ext>
            </a:extLst>
          </p:cNvPr>
          <p:cNvCxnSpPr/>
          <p:nvPr/>
        </p:nvCxnSpPr>
        <p:spPr>
          <a:xfrm>
            <a:off x="6028028" y="2811129"/>
            <a:ext cx="1381760" cy="73473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аво съединение 23">
            <a:extLst>
              <a:ext uri="{FF2B5EF4-FFF2-40B4-BE49-F238E27FC236}">
                <a16:creationId xmlns:a16="http://schemas.microsoft.com/office/drawing/2014/main" xmlns="" id="{E058FEFF-B5CE-4A41-B311-DCB031768EFB}"/>
              </a:ext>
            </a:extLst>
          </p:cNvPr>
          <p:cNvCxnSpPr>
            <a:cxnSpLocks/>
          </p:cNvCxnSpPr>
          <p:nvPr/>
        </p:nvCxnSpPr>
        <p:spPr>
          <a:xfrm>
            <a:off x="6028028" y="3254698"/>
            <a:ext cx="1381760" cy="2911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аво съединение 26">
            <a:extLst>
              <a:ext uri="{FF2B5EF4-FFF2-40B4-BE49-F238E27FC236}">
                <a16:creationId xmlns:a16="http://schemas.microsoft.com/office/drawing/2014/main" xmlns="" id="{08FE8649-6974-4E32-83C2-B4934994F01F}"/>
              </a:ext>
            </a:extLst>
          </p:cNvPr>
          <p:cNvCxnSpPr>
            <a:cxnSpLocks/>
          </p:cNvCxnSpPr>
          <p:nvPr/>
        </p:nvCxnSpPr>
        <p:spPr>
          <a:xfrm flipV="1">
            <a:off x="6028028" y="3545866"/>
            <a:ext cx="1381760" cy="11362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аво съединение 29">
            <a:extLst>
              <a:ext uri="{FF2B5EF4-FFF2-40B4-BE49-F238E27FC236}">
                <a16:creationId xmlns:a16="http://schemas.microsoft.com/office/drawing/2014/main" xmlns="" id="{97D7F521-D8F5-4873-8D66-A34FCF46DEC3}"/>
              </a:ext>
            </a:extLst>
          </p:cNvPr>
          <p:cNvCxnSpPr>
            <a:cxnSpLocks/>
          </p:cNvCxnSpPr>
          <p:nvPr/>
        </p:nvCxnSpPr>
        <p:spPr>
          <a:xfrm flipV="1">
            <a:off x="6110131" y="3552554"/>
            <a:ext cx="1299657" cy="60985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1">
            <a:extLst>
              <a:ext uri="{FF2B5EF4-FFF2-40B4-BE49-F238E27FC236}">
                <a16:creationId xmlns:a16="http://schemas.microsoft.com/office/drawing/2014/main" xmlns="" id="{EB09E61A-16DA-4D46-ABBB-36FB2BAF27E5}"/>
              </a:ext>
            </a:extLst>
          </p:cNvPr>
          <p:cNvGrpSpPr/>
          <p:nvPr/>
        </p:nvGrpSpPr>
        <p:grpSpPr>
          <a:xfrm flipH="1">
            <a:off x="5713068" y="1571612"/>
            <a:ext cx="3586480" cy="3891276"/>
            <a:chOff x="6502400" y="1270003"/>
            <a:chExt cx="3586480" cy="3891276"/>
          </a:xfrm>
        </p:grpSpPr>
        <p:pic>
          <p:nvPicPr>
            <p:cNvPr id="3" name="Картина 2">
              <a:extLst>
                <a:ext uri="{FF2B5EF4-FFF2-40B4-BE49-F238E27FC236}">
                  <a16:creationId xmlns:a16="http://schemas.microsoft.com/office/drawing/2014/main" xmlns="" id="{CC70458C-8A1C-491F-A573-534CF890CC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 xmlns="">
                    <a14:imgLayer r:embed="rId8">
                      <a14:imgEffect>
                        <a14:backgroundRemoval t="0" b="100000" l="0" r="100000">
                          <a14:backgroundMark x1="14495" y1="2904" x2="14495" y2="2904"/>
                          <a14:backgroundMark x1="14312" y1="3267" x2="3119" y2="13430"/>
                          <a14:backgroundMark x1="3119" y1="13430" x2="1101" y2="21234"/>
                          <a14:backgroundMark x1="99817" y1="85662" x2="79450" y2="99819"/>
                          <a14:backgroundMark x1="99083" y1="29946" x2="99817" y2="36842"/>
                          <a14:backgroundMark x1="99083" y1="29946" x2="93028" y2="17786"/>
                          <a14:backgroundMark x1="93028" y1="17786" x2="69908" y2="2541"/>
                          <a14:backgroundMark x1="69908" y1="2541" x2="66422" y2="1452"/>
                          <a14:backgroundMark x1="0" y1="64610" x2="2936" y2="84574"/>
                          <a14:backgroundMark x1="3119" y1="84755" x2="12844" y2="93648"/>
                          <a14:backgroundMark x1="12844" y1="93648" x2="38349" y2="998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6502400" y="1270003"/>
              <a:ext cx="3586480" cy="3763209"/>
            </a:xfrm>
            <a:prstGeom prst="rect">
              <a:avLst/>
            </a:prstGeom>
          </p:spPr>
        </p:pic>
        <p:sp useBgFill="1">
          <p:nvSpPr>
            <p:cNvPr id="4" name="Овал 3">
              <a:extLst>
                <a:ext uri="{FF2B5EF4-FFF2-40B4-BE49-F238E27FC236}">
                  <a16:creationId xmlns:a16="http://schemas.microsoft.com/office/drawing/2014/main" xmlns="" id="{245A144F-3739-4654-8606-EEF1A4AC8B62}"/>
                </a:ext>
              </a:extLst>
            </p:cNvPr>
            <p:cNvSpPr/>
            <p:nvPr/>
          </p:nvSpPr>
          <p:spPr>
            <a:xfrm>
              <a:off x="6502400" y="1270003"/>
              <a:ext cx="2865389" cy="38912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Групиране 32">
            <a:extLst>
              <a:ext uri="{FF2B5EF4-FFF2-40B4-BE49-F238E27FC236}">
                <a16:creationId xmlns:a16="http://schemas.microsoft.com/office/drawing/2014/main" xmlns="" id="{99575FBF-1DD1-43BE-A592-3A0CFA09D046}"/>
              </a:ext>
            </a:extLst>
          </p:cNvPr>
          <p:cNvGrpSpPr/>
          <p:nvPr/>
        </p:nvGrpSpPr>
        <p:grpSpPr>
          <a:xfrm>
            <a:off x="2472028" y="1703689"/>
            <a:ext cx="3556000" cy="3515360"/>
            <a:chOff x="4968240" y="1442720"/>
            <a:chExt cx="3556000" cy="3515360"/>
          </a:xfrm>
        </p:grpSpPr>
        <p:cxnSp>
          <p:nvCxnSpPr>
            <p:cNvPr id="11" name="Съединител &quot;права стрелка&quot; 15">
              <a:extLst>
                <a:ext uri="{FF2B5EF4-FFF2-40B4-BE49-F238E27FC236}">
                  <a16:creationId xmlns:a16="http://schemas.microsoft.com/office/drawing/2014/main" xmlns="" id="{077CDB7A-BE74-48C9-85B5-A18BBAF497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68240" y="2072641"/>
              <a:ext cx="3464560" cy="914399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Съединител &quot;права стрелка&quot; 16">
              <a:extLst>
                <a:ext uri="{FF2B5EF4-FFF2-40B4-BE49-F238E27FC236}">
                  <a16:creationId xmlns:a16="http://schemas.microsoft.com/office/drawing/2014/main" xmlns="" id="{4497C2B0-F6B7-49FE-88CC-1FF1C616AD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12080" y="1442720"/>
              <a:ext cx="3220720" cy="110744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Съединител &quot;права стрелка&quot; 17">
              <a:extLst>
                <a:ext uri="{FF2B5EF4-FFF2-40B4-BE49-F238E27FC236}">
                  <a16:creationId xmlns:a16="http://schemas.microsoft.com/office/drawing/2014/main" xmlns="" id="{E2D5984D-81AF-43CD-9324-C78F0B3519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5280" y="3901440"/>
              <a:ext cx="3108960" cy="105664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Съединител &quot;права стрелка&quot; 18">
              <a:extLst>
                <a:ext uri="{FF2B5EF4-FFF2-40B4-BE49-F238E27FC236}">
                  <a16:creationId xmlns:a16="http://schemas.microsoft.com/office/drawing/2014/main" xmlns="" id="{88DCFD2C-D604-4787-A8E7-3493A73245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25989" y="3398518"/>
              <a:ext cx="3306811" cy="695962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5" name="Право съединение 19">
            <a:extLst>
              <a:ext uri="{FF2B5EF4-FFF2-40B4-BE49-F238E27FC236}">
                <a16:creationId xmlns:a16="http://schemas.microsoft.com/office/drawing/2014/main" xmlns="" id="{331FE717-41A2-4316-9A31-21D9F67DE2CD}"/>
              </a:ext>
            </a:extLst>
          </p:cNvPr>
          <p:cNvCxnSpPr/>
          <p:nvPr/>
        </p:nvCxnSpPr>
        <p:spPr>
          <a:xfrm>
            <a:off x="6028028" y="2811129"/>
            <a:ext cx="1381760" cy="73473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аво съединение 23">
            <a:extLst>
              <a:ext uri="{FF2B5EF4-FFF2-40B4-BE49-F238E27FC236}">
                <a16:creationId xmlns:a16="http://schemas.microsoft.com/office/drawing/2014/main" xmlns="" id="{E058FEFF-B5CE-4A41-B311-DCB031768EFB}"/>
              </a:ext>
            </a:extLst>
          </p:cNvPr>
          <p:cNvCxnSpPr>
            <a:cxnSpLocks/>
          </p:cNvCxnSpPr>
          <p:nvPr/>
        </p:nvCxnSpPr>
        <p:spPr>
          <a:xfrm>
            <a:off x="6028028" y="3254698"/>
            <a:ext cx="1381760" cy="2911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аво съединение 26">
            <a:extLst>
              <a:ext uri="{FF2B5EF4-FFF2-40B4-BE49-F238E27FC236}">
                <a16:creationId xmlns:a16="http://schemas.microsoft.com/office/drawing/2014/main" xmlns="" id="{08FE8649-6974-4E32-83C2-B4934994F01F}"/>
              </a:ext>
            </a:extLst>
          </p:cNvPr>
          <p:cNvCxnSpPr>
            <a:cxnSpLocks/>
          </p:cNvCxnSpPr>
          <p:nvPr/>
        </p:nvCxnSpPr>
        <p:spPr>
          <a:xfrm flipV="1">
            <a:off x="6028028" y="3545866"/>
            <a:ext cx="1381760" cy="11362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аво съединение 29">
            <a:extLst>
              <a:ext uri="{FF2B5EF4-FFF2-40B4-BE49-F238E27FC236}">
                <a16:creationId xmlns:a16="http://schemas.microsoft.com/office/drawing/2014/main" xmlns="" id="{97D7F521-D8F5-4873-8D66-A34FCF46DEC3}"/>
              </a:ext>
            </a:extLst>
          </p:cNvPr>
          <p:cNvCxnSpPr>
            <a:cxnSpLocks/>
          </p:cNvCxnSpPr>
          <p:nvPr/>
        </p:nvCxnSpPr>
        <p:spPr>
          <a:xfrm flipV="1">
            <a:off x="6110131" y="3552554"/>
            <a:ext cx="1299657" cy="60985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Потребител на Windows</dc:creator>
  <cp:lastModifiedBy>Потребител на Windows</cp:lastModifiedBy>
  <cp:revision>1</cp:revision>
  <dcterms:created xsi:type="dcterms:W3CDTF">2022-01-17T14:29:00Z</dcterms:created>
  <dcterms:modified xsi:type="dcterms:W3CDTF">2022-01-17T14:33:00Z</dcterms:modified>
</cp:coreProperties>
</file>