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FEA4F-62C0-48E6-B4D9-D1D690D9B86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DC61-5943-4D3E-888C-87C405390663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DC61-5943-4D3E-888C-87C405390663}" type="slidenum">
              <a:rPr lang="bg-BG" smtClean="0"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DC61-5943-4D3E-888C-87C405390663}" type="slidenum">
              <a:rPr lang="bg-BG" smtClean="0"/>
              <a:t>4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D646-959F-4A15-9C52-70B6C5464AF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977C-6AF4-4D51-A8E7-9ABB28FAE408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6">
            <a:extLst>
              <a:ext uri="{FF2B5EF4-FFF2-40B4-BE49-F238E27FC236}">
                <a16:creationId xmlns:a16="http://schemas.microsoft.com/office/drawing/2014/main" xmlns="" id="{702F8253-DBFD-4EBF-8D0F-7E7A98868997}"/>
              </a:ext>
            </a:extLst>
          </p:cNvPr>
          <p:cNvGrpSpPr/>
          <p:nvPr/>
        </p:nvGrpSpPr>
        <p:grpSpPr>
          <a:xfrm>
            <a:off x="2221334" y="1047472"/>
            <a:ext cx="4824000" cy="4824000"/>
            <a:chOff x="6441642" y="1328826"/>
            <a:chExt cx="4824000" cy="4824000"/>
          </a:xfrm>
        </p:grpSpPr>
        <p:grpSp>
          <p:nvGrpSpPr>
            <p:cNvPr id="3" name="Групиране 15">
              <a:extLst>
                <a:ext uri="{FF2B5EF4-FFF2-40B4-BE49-F238E27FC236}">
                  <a16:creationId xmlns:a16="http://schemas.microsoft.com/office/drawing/2014/main" xmlns="" id="{5829C9EB-46CB-47C3-B421-8E9D473500A6}"/>
                </a:ext>
              </a:extLst>
            </p:cNvPr>
            <p:cNvGrpSpPr/>
            <p:nvPr/>
          </p:nvGrpSpPr>
          <p:grpSpPr>
            <a:xfrm rot="21331767">
              <a:off x="6441642" y="1328826"/>
              <a:ext cx="4824000" cy="4824000"/>
              <a:chOff x="6441642" y="1374816"/>
              <a:chExt cx="4824000" cy="4824000"/>
            </a:xfrm>
          </p:grpSpPr>
          <p:sp>
            <p:nvSpPr>
              <p:cNvPr id="18" name="Овал 2">
                <a:extLst>
                  <a:ext uri="{FF2B5EF4-FFF2-40B4-BE49-F238E27FC236}">
                    <a16:creationId xmlns:a16="http://schemas.microsoft.com/office/drawing/2014/main" xmlns="" id="{E720EE94-618F-473A-A161-20242334B03B}"/>
                  </a:ext>
                </a:extLst>
              </p:cNvPr>
              <p:cNvSpPr/>
              <p:nvPr/>
            </p:nvSpPr>
            <p:spPr>
              <a:xfrm>
                <a:off x="6473650" y="1406824"/>
                <a:ext cx="4759984" cy="4759984"/>
              </a:xfrm>
              <a:prstGeom prst="ellipse">
                <a:avLst/>
              </a:prstGeom>
              <a:solidFill>
                <a:srgbClr val="80847B"/>
              </a:solidFill>
              <a:ln w="698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Овал 3">
                <a:extLst>
                  <a:ext uri="{FF2B5EF4-FFF2-40B4-BE49-F238E27FC236}">
                    <a16:creationId xmlns:a16="http://schemas.microsoft.com/office/drawing/2014/main" xmlns="" id="{6BA1E61D-7D50-4DFA-B103-CF2A5C505DE2}"/>
                  </a:ext>
                </a:extLst>
              </p:cNvPr>
              <p:cNvSpPr/>
              <p:nvPr/>
            </p:nvSpPr>
            <p:spPr>
              <a:xfrm>
                <a:off x="6678520" y="1621418"/>
                <a:ext cx="4350245" cy="4330796"/>
              </a:xfrm>
              <a:prstGeom prst="ellipse">
                <a:avLst/>
              </a:prstGeom>
              <a:solidFill>
                <a:srgbClr val="80847B"/>
              </a:solidFill>
              <a:ln w="158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Овал 8">
                <a:extLst>
                  <a:ext uri="{FF2B5EF4-FFF2-40B4-BE49-F238E27FC236}">
                    <a16:creationId xmlns:a16="http://schemas.microsoft.com/office/drawing/2014/main" xmlns="" id="{DFADE375-429F-4351-98E6-94A47847EC0B}"/>
                  </a:ext>
                </a:extLst>
              </p:cNvPr>
              <p:cNvSpPr/>
              <p:nvPr/>
            </p:nvSpPr>
            <p:spPr>
              <a:xfrm>
                <a:off x="6749080" y="1682254"/>
                <a:ext cx="4209124" cy="420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Овал 12">
                <a:extLst>
                  <a:ext uri="{FF2B5EF4-FFF2-40B4-BE49-F238E27FC236}">
                    <a16:creationId xmlns:a16="http://schemas.microsoft.com/office/drawing/2014/main" xmlns="" id="{2FB4F308-6FFA-42D9-B067-28F77A3C4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5642" y="1518816"/>
                <a:ext cx="4536000" cy="453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Овал 13">
                <a:extLst>
                  <a:ext uri="{FF2B5EF4-FFF2-40B4-BE49-F238E27FC236}">
                    <a16:creationId xmlns:a16="http://schemas.microsoft.com/office/drawing/2014/main" xmlns="" id="{9165F3A1-4F84-4C4E-A349-3C35073EE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642" y="1374816"/>
                <a:ext cx="4824000" cy="482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Право съединение 7">
              <a:extLst>
                <a:ext uri="{FF2B5EF4-FFF2-40B4-BE49-F238E27FC236}">
                  <a16:creationId xmlns:a16="http://schemas.microsoft.com/office/drawing/2014/main" xmlns="" id="{A2A857A7-F757-4371-A98F-1CD23EE21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53642" y="1955292"/>
              <a:ext cx="0" cy="36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аво съединение 5">
              <a:extLst>
                <a:ext uri="{FF2B5EF4-FFF2-40B4-BE49-F238E27FC236}">
                  <a16:creationId xmlns:a16="http://schemas.microsoft.com/office/drawing/2014/main" xmlns="" id="{56F267CC-D119-4782-A0C0-843BF37E4736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59" y="3797808"/>
              <a:ext cx="36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Текстово поле 16">
              <a:extLst>
                <a:ext uri="{FF2B5EF4-FFF2-40B4-BE49-F238E27FC236}">
                  <a16:creationId xmlns:a16="http://schemas.microsoft.com/office/drawing/2014/main" xmlns="" id="{DE981831-DF1E-4A8D-9E63-A61990B88D75}"/>
                </a:ext>
              </a:extLst>
            </p:cNvPr>
            <p:cNvSpPr txBox="1"/>
            <p:nvPr/>
          </p:nvSpPr>
          <p:spPr>
            <a:xfrm>
              <a:off x="8696960" y="1631741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7" name="Текстово поле 19">
              <a:extLst>
                <a:ext uri="{FF2B5EF4-FFF2-40B4-BE49-F238E27FC236}">
                  <a16:creationId xmlns:a16="http://schemas.microsoft.com/office/drawing/2014/main" xmlns="" id="{E562C99B-DA77-469D-ACC4-82990C79FB13}"/>
                </a:ext>
              </a:extLst>
            </p:cNvPr>
            <p:cNvSpPr txBox="1"/>
            <p:nvPr/>
          </p:nvSpPr>
          <p:spPr>
            <a:xfrm>
              <a:off x="8701232" y="5563802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8" name="Текстово поле 20">
              <a:extLst>
                <a:ext uri="{FF2B5EF4-FFF2-40B4-BE49-F238E27FC236}">
                  <a16:creationId xmlns:a16="http://schemas.microsoft.com/office/drawing/2014/main" xmlns="" id="{0F864EED-6D12-4F4E-BA45-F32D31ECF37C}"/>
                </a:ext>
              </a:extLst>
            </p:cNvPr>
            <p:cNvSpPr txBox="1"/>
            <p:nvPr/>
          </p:nvSpPr>
          <p:spPr>
            <a:xfrm rot="5400000">
              <a:off x="10523546" y="367140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9" name="Текстово поле 21">
              <a:extLst>
                <a:ext uri="{FF2B5EF4-FFF2-40B4-BE49-F238E27FC236}">
                  <a16:creationId xmlns:a16="http://schemas.microsoft.com/office/drawing/2014/main" xmlns="" id="{3ED8E6DC-EAE9-4343-A116-EA679A9F3B30}"/>
                </a:ext>
              </a:extLst>
            </p:cNvPr>
            <p:cNvSpPr txBox="1"/>
            <p:nvPr/>
          </p:nvSpPr>
          <p:spPr>
            <a:xfrm rot="16200000">
              <a:off x="6619380" y="351342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10" name="Текстово поле 26">
              <a:extLst>
                <a:ext uri="{FF2B5EF4-FFF2-40B4-BE49-F238E27FC236}">
                  <a16:creationId xmlns:a16="http://schemas.microsoft.com/office/drawing/2014/main" xmlns="" id="{AA52F3CF-A1C8-4418-B6AA-74BFF9450492}"/>
                </a:ext>
              </a:extLst>
            </p:cNvPr>
            <p:cNvSpPr txBox="1"/>
            <p:nvPr/>
          </p:nvSpPr>
          <p:spPr>
            <a:xfrm rot="1800000">
              <a:off x="9560007" y="195735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1" name="Текстово поле 27">
              <a:extLst>
                <a:ext uri="{FF2B5EF4-FFF2-40B4-BE49-F238E27FC236}">
                  <a16:creationId xmlns:a16="http://schemas.microsoft.com/office/drawing/2014/main" xmlns="" id="{4DA63D11-3246-4319-854F-37809D32EBE1}"/>
                </a:ext>
              </a:extLst>
            </p:cNvPr>
            <p:cNvSpPr txBox="1"/>
            <p:nvPr/>
          </p:nvSpPr>
          <p:spPr>
            <a:xfrm rot="12600000">
              <a:off x="7664259" y="525264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xmlns="" id="{15960523-C7C8-4CE3-BF92-F62859EDC5A0}"/>
                </a:ext>
              </a:extLst>
            </p:cNvPr>
            <p:cNvSpPr txBox="1"/>
            <p:nvPr/>
          </p:nvSpPr>
          <p:spPr>
            <a:xfrm rot="9000000">
              <a:off x="9416905" y="530248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3" name="Текстово поле 29">
              <a:extLst>
                <a:ext uri="{FF2B5EF4-FFF2-40B4-BE49-F238E27FC236}">
                  <a16:creationId xmlns:a16="http://schemas.microsoft.com/office/drawing/2014/main" xmlns="" id="{8453A17A-7687-43C6-B0AA-7A9960179000}"/>
                </a:ext>
              </a:extLst>
            </p:cNvPr>
            <p:cNvSpPr txBox="1"/>
            <p:nvPr/>
          </p:nvSpPr>
          <p:spPr>
            <a:xfrm rot="-1800000">
              <a:off x="7727547" y="187103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4" name="Текстово поле 30">
              <a:extLst>
                <a:ext uri="{FF2B5EF4-FFF2-40B4-BE49-F238E27FC236}">
                  <a16:creationId xmlns:a16="http://schemas.microsoft.com/office/drawing/2014/main" xmlns="" id="{8A342F59-0612-4CB0-918A-D6074C74BEA3}"/>
                </a:ext>
              </a:extLst>
            </p:cNvPr>
            <p:cNvSpPr txBox="1"/>
            <p:nvPr/>
          </p:nvSpPr>
          <p:spPr>
            <a:xfrm rot="3600000">
              <a:off x="10303443" y="2783937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5" name="Текстово поле 38">
              <a:extLst>
                <a:ext uri="{FF2B5EF4-FFF2-40B4-BE49-F238E27FC236}">
                  <a16:creationId xmlns:a16="http://schemas.microsoft.com/office/drawing/2014/main" xmlns="" id="{7FC3D606-F9EB-448F-88F1-F344A75870F3}"/>
                </a:ext>
              </a:extLst>
            </p:cNvPr>
            <p:cNvSpPr txBox="1"/>
            <p:nvPr/>
          </p:nvSpPr>
          <p:spPr>
            <a:xfrm rot="7200000">
              <a:off x="10167119" y="465050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6" name="Текстово поле 53">
              <a:extLst>
                <a:ext uri="{FF2B5EF4-FFF2-40B4-BE49-F238E27FC236}">
                  <a16:creationId xmlns:a16="http://schemas.microsoft.com/office/drawing/2014/main" xmlns="" id="{6E23E198-34FB-483F-BF04-3B9F49F2A585}"/>
                </a:ext>
              </a:extLst>
            </p:cNvPr>
            <p:cNvSpPr txBox="1"/>
            <p:nvPr/>
          </p:nvSpPr>
          <p:spPr>
            <a:xfrm rot="14400000">
              <a:off x="6885515" y="454495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7" name="Текстово поле 54">
              <a:extLst>
                <a:ext uri="{FF2B5EF4-FFF2-40B4-BE49-F238E27FC236}">
                  <a16:creationId xmlns:a16="http://schemas.microsoft.com/office/drawing/2014/main" xmlns="" id="{EAC5F9C6-1C64-47C1-8F41-AA2A4EAE860E}"/>
                </a:ext>
              </a:extLst>
            </p:cNvPr>
            <p:cNvSpPr txBox="1"/>
            <p:nvPr/>
          </p:nvSpPr>
          <p:spPr>
            <a:xfrm rot="18000000">
              <a:off x="6980291" y="2483740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Групиране 56">
            <a:extLst>
              <a:ext uri="{FF2B5EF4-FFF2-40B4-BE49-F238E27FC236}">
                <a16:creationId xmlns:a16="http://schemas.microsoft.com/office/drawing/2014/main" xmlns="" id="{702F8253-DBFD-4EBF-8D0F-7E7A98868997}"/>
              </a:ext>
            </a:extLst>
          </p:cNvPr>
          <p:cNvGrpSpPr/>
          <p:nvPr/>
        </p:nvGrpSpPr>
        <p:grpSpPr>
          <a:xfrm>
            <a:off x="2320572" y="857232"/>
            <a:ext cx="5028206" cy="5038314"/>
            <a:chOff x="6441642" y="1328826"/>
            <a:chExt cx="4824000" cy="4824000"/>
          </a:xfrm>
        </p:grpSpPr>
        <p:grpSp>
          <p:nvGrpSpPr>
            <p:cNvPr id="51" name="Групиране 15">
              <a:extLst>
                <a:ext uri="{FF2B5EF4-FFF2-40B4-BE49-F238E27FC236}">
                  <a16:creationId xmlns:a16="http://schemas.microsoft.com/office/drawing/2014/main" xmlns="" id="{5829C9EB-46CB-47C3-B421-8E9D473500A6}"/>
                </a:ext>
              </a:extLst>
            </p:cNvPr>
            <p:cNvGrpSpPr/>
            <p:nvPr/>
          </p:nvGrpSpPr>
          <p:grpSpPr>
            <a:xfrm rot="21331767">
              <a:off x="6441642" y="1328826"/>
              <a:ext cx="4824000" cy="4824000"/>
              <a:chOff x="6441642" y="1374816"/>
              <a:chExt cx="4824000" cy="4824000"/>
            </a:xfrm>
          </p:grpSpPr>
          <p:sp>
            <p:nvSpPr>
              <p:cNvPr id="66" name="Овал 2">
                <a:extLst>
                  <a:ext uri="{FF2B5EF4-FFF2-40B4-BE49-F238E27FC236}">
                    <a16:creationId xmlns:a16="http://schemas.microsoft.com/office/drawing/2014/main" xmlns="" id="{E720EE94-618F-473A-A161-20242334B03B}"/>
                  </a:ext>
                </a:extLst>
              </p:cNvPr>
              <p:cNvSpPr/>
              <p:nvPr/>
            </p:nvSpPr>
            <p:spPr>
              <a:xfrm>
                <a:off x="6473650" y="1406824"/>
                <a:ext cx="4759984" cy="4759984"/>
              </a:xfrm>
              <a:prstGeom prst="ellipse">
                <a:avLst/>
              </a:prstGeom>
              <a:solidFill>
                <a:srgbClr val="80847B"/>
              </a:solidFill>
              <a:ln w="698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Овал 3">
                <a:extLst>
                  <a:ext uri="{FF2B5EF4-FFF2-40B4-BE49-F238E27FC236}">
                    <a16:creationId xmlns:a16="http://schemas.microsoft.com/office/drawing/2014/main" xmlns="" id="{6BA1E61D-7D50-4DFA-B103-CF2A5C505DE2}"/>
                  </a:ext>
                </a:extLst>
              </p:cNvPr>
              <p:cNvSpPr/>
              <p:nvPr/>
            </p:nvSpPr>
            <p:spPr>
              <a:xfrm>
                <a:off x="6678520" y="1621418"/>
                <a:ext cx="4350245" cy="4330796"/>
              </a:xfrm>
              <a:prstGeom prst="ellipse">
                <a:avLst/>
              </a:prstGeom>
              <a:solidFill>
                <a:srgbClr val="80847B"/>
              </a:solidFill>
              <a:ln w="158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Овал 8">
                <a:extLst>
                  <a:ext uri="{FF2B5EF4-FFF2-40B4-BE49-F238E27FC236}">
                    <a16:creationId xmlns:a16="http://schemas.microsoft.com/office/drawing/2014/main" xmlns="" id="{DFADE375-429F-4351-98E6-94A47847EC0B}"/>
                  </a:ext>
                </a:extLst>
              </p:cNvPr>
              <p:cNvSpPr/>
              <p:nvPr/>
            </p:nvSpPr>
            <p:spPr>
              <a:xfrm>
                <a:off x="6749080" y="1682254"/>
                <a:ext cx="4209124" cy="420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Овал 12">
                <a:extLst>
                  <a:ext uri="{FF2B5EF4-FFF2-40B4-BE49-F238E27FC236}">
                    <a16:creationId xmlns:a16="http://schemas.microsoft.com/office/drawing/2014/main" xmlns="" id="{2FB4F308-6FFA-42D9-B067-28F77A3C4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5642" y="1518816"/>
                <a:ext cx="4536000" cy="453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Овал 13">
                <a:extLst>
                  <a:ext uri="{FF2B5EF4-FFF2-40B4-BE49-F238E27FC236}">
                    <a16:creationId xmlns:a16="http://schemas.microsoft.com/office/drawing/2014/main" xmlns="" id="{9165F3A1-4F84-4C4E-A349-3C35073EE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642" y="1374816"/>
                <a:ext cx="4824000" cy="482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Право съединение 7">
              <a:extLst>
                <a:ext uri="{FF2B5EF4-FFF2-40B4-BE49-F238E27FC236}">
                  <a16:creationId xmlns:a16="http://schemas.microsoft.com/office/drawing/2014/main" xmlns="" id="{A2A857A7-F757-4371-A98F-1CD23EE21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53642" y="1955292"/>
              <a:ext cx="0" cy="36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аво съединение 5">
              <a:extLst>
                <a:ext uri="{FF2B5EF4-FFF2-40B4-BE49-F238E27FC236}">
                  <a16:creationId xmlns:a16="http://schemas.microsoft.com/office/drawing/2014/main" xmlns="" id="{56F267CC-D119-4782-A0C0-843BF37E4736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59" y="3797808"/>
              <a:ext cx="36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Текстово поле 16">
              <a:extLst>
                <a:ext uri="{FF2B5EF4-FFF2-40B4-BE49-F238E27FC236}">
                  <a16:creationId xmlns:a16="http://schemas.microsoft.com/office/drawing/2014/main" xmlns="" id="{DE981831-DF1E-4A8D-9E63-A61990B88D75}"/>
                </a:ext>
              </a:extLst>
            </p:cNvPr>
            <p:cNvSpPr txBox="1"/>
            <p:nvPr/>
          </p:nvSpPr>
          <p:spPr>
            <a:xfrm>
              <a:off x="8696960" y="1631741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55" name="Текстово поле 19">
              <a:extLst>
                <a:ext uri="{FF2B5EF4-FFF2-40B4-BE49-F238E27FC236}">
                  <a16:creationId xmlns:a16="http://schemas.microsoft.com/office/drawing/2014/main" xmlns="" id="{E562C99B-DA77-469D-ACC4-82990C79FB13}"/>
                </a:ext>
              </a:extLst>
            </p:cNvPr>
            <p:cNvSpPr txBox="1"/>
            <p:nvPr/>
          </p:nvSpPr>
          <p:spPr>
            <a:xfrm>
              <a:off x="8701232" y="5563802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56" name="Текстово поле 20">
              <a:extLst>
                <a:ext uri="{FF2B5EF4-FFF2-40B4-BE49-F238E27FC236}">
                  <a16:creationId xmlns:a16="http://schemas.microsoft.com/office/drawing/2014/main" xmlns="" id="{0F864EED-6D12-4F4E-BA45-F32D31ECF37C}"/>
                </a:ext>
              </a:extLst>
            </p:cNvPr>
            <p:cNvSpPr txBox="1"/>
            <p:nvPr/>
          </p:nvSpPr>
          <p:spPr>
            <a:xfrm rot="5400000">
              <a:off x="10523546" y="367140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57" name="Текстово поле 21">
              <a:extLst>
                <a:ext uri="{FF2B5EF4-FFF2-40B4-BE49-F238E27FC236}">
                  <a16:creationId xmlns:a16="http://schemas.microsoft.com/office/drawing/2014/main" xmlns="" id="{3ED8E6DC-EAE9-4343-A116-EA679A9F3B30}"/>
                </a:ext>
              </a:extLst>
            </p:cNvPr>
            <p:cNvSpPr txBox="1"/>
            <p:nvPr/>
          </p:nvSpPr>
          <p:spPr>
            <a:xfrm rot="16200000">
              <a:off x="6619380" y="351342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58" name="Текстово поле 26">
              <a:extLst>
                <a:ext uri="{FF2B5EF4-FFF2-40B4-BE49-F238E27FC236}">
                  <a16:creationId xmlns:a16="http://schemas.microsoft.com/office/drawing/2014/main" xmlns="" id="{AA52F3CF-A1C8-4418-B6AA-74BFF9450492}"/>
                </a:ext>
              </a:extLst>
            </p:cNvPr>
            <p:cNvSpPr txBox="1"/>
            <p:nvPr/>
          </p:nvSpPr>
          <p:spPr>
            <a:xfrm rot="1800000">
              <a:off x="9560007" y="195735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59" name="Текстово поле 27">
              <a:extLst>
                <a:ext uri="{FF2B5EF4-FFF2-40B4-BE49-F238E27FC236}">
                  <a16:creationId xmlns:a16="http://schemas.microsoft.com/office/drawing/2014/main" xmlns="" id="{4DA63D11-3246-4319-854F-37809D32EBE1}"/>
                </a:ext>
              </a:extLst>
            </p:cNvPr>
            <p:cNvSpPr txBox="1"/>
            <p:nvPr/>
          </p:nvSpPr>
          <p:spPr>
            <a:xfrm rot="12600000">
              <a:off x="7664259" y="525264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60" name="Текстово поле 28">
              <a:extLst>
                <a:ext uri="{FF2B5EF4-FFF2-40B4-BE49-F238E27FC236}">
                  <a16:creationId xmlns:a16="http://schemas.microsoft.com/office/drawing/2014/main" xmlns="" id="{15960523-C7C8-4CE3-BF92-F62859EDC5A0}"/>
                </a:ext>
              </a:extLst>
            </p:cNvPr>
            <p:cNvSpPr txBox="1"/>
            <p:nvPr/>
          </p:nvSpPr>
          <p:spPr>
            <a:xfrm rot="9000000">
              <a:off x="9416905" y="530248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61" name="Текстово поле 29">
              <a:extLst>
                <a:ext uri="{FF2B5EF4-FFF2-40B4-BE49-F238E27FC236}">
                  <a16:creationId xmlns:a16="http://schemas.microsoft.com/office/drawing/2014/main" xmlns="" id="{8453A17A-7687-43C6-B0AA-7A9960179000}"/>
                </a:ext>
              </a:extLst>
            </p:cNvPr>
            <p:cNvSpPr txBox="1"/>
            <p:nvPr/>
          </p:nvSpPr>
          <p:spPr>
            <a:xfrm rot="-1800000">
              <a:off x="7727547" y="187103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62" name="Текстово поле 30">
              <a:extLst>
                <a:ext uri="{FF2B5EF4-FFF2-40B4-BE49-F238E27FC236}">
                  <a16:creationId xmlns:a16="http://schemas.microsoft.com/office/drawing/2014/main" xmlns="" id="{8A342F59-0612-4CB0-918A-D6074C74BEA3}"/>
                </a:ext>
              </a:extLst>
            </p:cNvPr>
            <p:cNvSpPr txBox="1"/>
            <p:nvPr/>
          </p:nvSpPr>
          <p:spPr>
            <a:xfrm rot="3600000">
              <a:off x="10303443" y="2783937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63" name="Текстово поле 38">
              <a:extLst>
                <a:ext uri="{FF2B5EF4-FFF2-40B4-BE49-F238E27FC236}">
                  <a16:creationId xmlns:a16="http://schemas.microsoft.com/office/drawing/2014/main" xmlns="" id="{7FC3D606-F9EB-448F-88F1-F344A75870F3}"/>
                </a:ext>
              </a:extLst>
            </p:cNvPr>
            <p:cNvSpPr txBox="1"/>
            <p:nvPr/>
          </p:nvSpPr>
          <p:spPr>
            <a:xfrm rot="7200000">
              <a:off x="10167119" y="465050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64" name="Текстово поле 53">
              <a:extLst>
                <a:ext uri="{FF2B5EF4-FFF2-40B4-BE49-F238E27FC236}">
                  <a16:creationId xmlns:a16="http://schemas.microsoft.com/office/drawing/2014/main" xmlns="" id="{6E23E198-34FB-483F-BF04-3B9F49F2A585}"/>
                </a:ext>
              </a:extLst>
            </p:cNvPr>
            <p:cNvSpPr txBox="1"/>
            <p:nvPr/>
          </p:nvSpPr>
          <p:spPr>
            <a:xfrm rot="14400000">
              <a:off x="6885515" y="454495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65" name="Текстово поле 54">
              <a:extLst>
                <a:ext uri="{FF2B5EF4-FFF2-40B4-BE49-F238E27FC236}">
                  <a16:creationId xmlns:a16="http://schemas.microsoft.com/office/drawing/2014/main" xmlns="" id="{EAC5F9C6-1C64-47C1-8F41-AA2A4EAE860E}"/>
                </a:ext>
              </a:extLst>
            </p:cNvPr>
            <p:cNvSpPr txBox="1"/>
            <p:nvPr/>
          </p:nvSpPr>
          <p:spPr>
            <a:xfrm rot="-3600000">
              <a:off x="6980291" y="2483740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</p:grpSp>
      <p:sp>
        <p:nvSpPr>
          <p:cNvPr id="71" name="Цилиндрична 25">
            <a:extLst>
              <a:ext uri="{FF2B5EF4-FFF2-40B4-BE49-F238E27FC236}">
                <a16:creationId xmlns:a16="http://schemas.microsoft.com/office/drawing/2014/main" xmlns="" id="{D09FC3E5-D5C3-4104-9396-8E72CEDBDFF5}"/>
              </a:ext>
            </a:extLst>
          </p:cNvPr>
          <p:cNvSpPr/>
          <p:nvPr/>
        </p:nvSpPr>
        <p:spPr>
          <a:xfrm rot="7320000">
            <a:off x="2282443" y="1526941"/>
            <a:ext cx="367530" cy="789076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/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Хорда 34">
            <a:extLst>
              <a:ext uri="{FF2B5EF4-FFF2-40B4-BE49-F238E27FC236}">
                <a16:creationId xmlns:a16="http://schemas.microsoft.com/office/drawing/2014/main" xmlns="" id="{2EDBF0B1-38D4-4C05-AA10-5DE80E456646}"/>
              </a:ext>
            </a:extLst>
          </p:cNvPr>
          <p:cNvSpPr/>
          <p:nvPr/>
        </p:nvSpPr>
        <p:spPr>
          <a:xfrm rot="16200000">
            <a:off x="4022769" y="2318941"/>
            <a:ext cx="1705872" cy="2208890"/>
          </a:xfrm>
          <a:prstGeom prst="chord">
            <a:avLst>
              <a:gd name="adj1" fmla="val 5388899"/>
              <a:gd name="adj2" fmla="val 16288656"/>
            </a:avLst>
          </a:prstGeom>
          <a:blipFill dpi="0" rotWithShape="1">
            <a:blip r:embed="rId2">
              <a:alphaModFix amt="43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6">
            <a:extLst>
              <a:ext uri="{FF2B5EF4-FFF2-40B4-BE49-F238E27FC236}">
                <a16:creationId xmlns:a16="http://schemas.microsoft.com/office/drawing/2014/main" xmlns="" id="{702F8253-DBFD-4EBF-8D0F-7E7A98868997}"/>
              </a:ext>
            </a:extLst>
          </p:cNvPr>
          <p:cNvGrpSpPr/>
          <p:nvPr/>
        </p:nvGrpSpPr>
        <p:grpSpPr>
          <a:xfrm>
            <a:off x="2320572" y="857232"/>
            <a:ext cx="5028206" cy="5038314"/>
            <a:chOff x="6441642" y="1328826"/>
            <a:chExt cx="4824000" cy="4824000"/>
          </a:xfrm>
        </p:grpSpPr>
        <p:grpSp>
          <p:nvGrpSpPr>
            <p:cNvPr id="3" name="Групиране 15">
              <a:extLst>
                <a:ext uri="{FF2B5EF4-FFF2-40B4-BE49-F238E27FC236}">
                  <a16:creationId xmlns:a16="http://schemas.microsoft.com/office/drawing/2014/main" xmlns="" id="{5829C9EB-46CB-47C3-B421-8E9D473500A6}"/>
                </a:ext>
              </a:extLst>
            </p:cNvPr>
            <p:cNvGrpSpPr/>
            <p:nvPr/>
          </p:nvGrpSpPr>
          <p:grpSpPr>
            <a:xfrm rot="21331767">
              <a:off x="6441642" y="1328826"/>
              <a:ext cx="4824000" cy="4824000"/>
              <a:chOff x="6441642" y="1374816"/>
              <a:chExt cx="4824000" cy="4824000"/>
            </a:xfrm>
          </p:grpSpPr>
          <p:sp>
            <p:nvSpPr>
              <p:cNvPr id="39" name="Овал 2">
                <a:extLst>
                  <a:ext uri="{FF2B5EF4-FFF2-40B4-BE49-F238E27FC236}">
                    <a16:creationId xmlns:a16="http://schemas.microsoft.com/office/drawing/2014/main" xmlns="" id="{E720EE94-618F-473A-A161-20242334B03B}"/>
                  </a:ext>
                </a:extLst>
              </p:cNvPr>
              <p:cNvSpPr/>
              <p:nvPr/>
            </p:nvSpPr>
            <p:spPr>
              <a:xfrm>
                <a:off x="6473650" y="1406824"/>
                <a:ext cx="4759984" cy="4759984"/>
              </a:xfrm>
              <a:prstGeom prst="ellipse">
                <a:avLst/>
              </a:prstGeom>
              <a:solidFill>
                <a:srgbClr val="80847B"/>
              </a:solidFill>
              <a:ln w="698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Овал 3">
                <a:extLst>
                  <a:ext uri="{FF2B5EF4-FFF2-40B4-BE49-F238E27FC236}">
                    <a16:creationId xmlns:a16="http://schemas.microsoft.com/office/drawing/2014/main" xmlns="" id="{6BA1E61D-7D50-4DFA-B103-CF2A5C505DE2}"/>
                  </a:ext>
                </a:extLst>
              </p:cNvPr>
              <p:cNvSpPr/>
              <p:nvPr/>
            </p:nvSpPr>
            <p:spPr>
              <a:xfrm>
                <a:off x="6678520" y="1621418"/>
                <a:ext cx="4350245" cy="4330796"/>
              </a:xfrm>
              <a:prstGeom prst="ellipse">
                <a:avLst/>
              </a:prstGeom>
              <a:solidFill>
                <a:srgbClr val="80847B"/>
              </a:solidFill>
              <a:ln w="158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Овал 8">
                <a:extLst>
                  <a:ext uri="{FF2B5EF4-FFF2-40B4-BE49-F238E27FC236}">
                    <a16:creationId xmlns:a16="http://schemas.microsoft.com/office/drawing/2014/main" xmlns="" id="{DFADE375-429F-4351-98E6-94A47847EC0B}"/>
                  </a:ext>
                </a:extLst>
              </p:cNvPr>
              <p:cNvSpPr/>
              <p:nvPr/>
            </p:nvSpPr>
            <p:spPr>
              <a:xfrm>
                <a:off x="6749080" y="1682254"/>
                <a:ext cx="4209124" cy="420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Овал 12">
                <a:extLst>
                  <a:ext uri="{FF2B5EF4-FFF2-40B4-BE49-F238E27FC236}">
                    <a16:creationId xmlns:a16="http://schemas.microsoft.com/office/drawing/2014/main" xmlns="" id="{2FB4F308-6FFA-42D9-B067-28F77A3C4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5642" y="1518816"/>
                <a:ext cx="4536000" cy="453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Овал 13">
                <a:extLst>
                  <a:ext uri="{FF2B5EF4-FFF2-40B4-BE49-F238E27FC236}">
                    <a16:creationId xmlns:a16="http://schemas.microsoft.com/office/drawing/2014/main" xmlns="" id="{9165F3A1-4F84-4C4E-A349-3C35073EE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642" y="1374816"/>
                <a:ext cx="4824000" cy="482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Право съединение 7">
              <a:extLst>
                <a:ext uri="{FF2B5EF4-FFF2-40B4-BE49-F238E27FC236}">
                  <a16:creationId xmlns:a16="http://schemas.microsoft.com/office/drawing/2014/main" xmlns="" id="{A2A857A7-F757-4371-A98F-1CD23EE21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53642" y="1955292"/>
              <a:ext cx="0" cy="36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аво съединение 5">
              <a:extLst>
                <a:ext uri="{FF2B5EF4-FFF2-40B4-BE49-F238E27FC236}">
                  <a16:creationId xmlns:a16="http://schemas.microsoft.com/office/drawing/2014/main" xmlns="" id="{56F267CC-D119-4782-A0C0-843BF37E4736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59" y="3797808"/>
              <a:ext cx="36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Текстово поле 16">
              <a:extLst>
                <a:ext uri="{FF2B5EF4-FFF2-40B4-BE49-F238E27FC236}">
                  <a16:creationId xmlns:a16="http://schemas.microsoft.com/office/drawing/2014/main" xmlns="" id="{DE981831-DF1E-4A8D-9E63-A61990B88D75}"/>
                </a:ext>
              </a:extLst>
            </p:cNvPr>
            <p:cNvSpPr txBox="1"/>
            <p:nvPr/>
          </p:nvSpPr>
          <p:spPr>
            <a:xfrm>
              <a:off x="8696960" y="1631741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28" name="Текстово поле 19">
              <a:extLst>
                <a:ext uri="{FF2B5EF4-FFF2-40B4-BE49-F238E27FC236}">
                  <a16:creationId xmlns:a16="http://schemas.microsoft.com/office/drawing/2014/main" xmlns="" id="{E562C99B-DA77-469D-ACC4-82990C79FB13}"/>
                </a:ext>
              </a:extLst>
            </p:cNvPr>
            <p:cNvSpPr txBox="1"/>
            <p:nvPr/>
          </p:nvSpPr>
          <p:spPr>
            <a:xfrm>
              <a:off x="8701232" y="5563802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29" name="Текстово поле 20">
              <a:extLst>
                <a:ext uri="{FF2B5EF4-FFF2-40B4-BE49-F238E27FC236}">
                  <a16:creationId xmlns:a16="http://schemas.microsoft.com/office/drawing/2014/main" xmlns="" id="{0F864EED-6D12-4F4E-BA45-F32D31ECF37C}"/>
                </a:ext>
              </a:extLst>
            </p:cNvPr>
            <p:cNvSpPr txBox="1"/>
            <p:nvPr/>
          </p:nvSpPr>
          <p:spPr>
            <a:xfrm rot="5400000">
              <a:off x="10523546" y="367140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30" name="Текстово поле 21">
              <a:extLst>
                <a:ext uri="{FF2B5EF4-FFF2-40B4-BE49-F238E27FC236}">
                  <a16:creationId xmlns:a16="http://schemas.microsoft.com/office/drawing/2014/main" xmlns="" id="{3ED8E6DC-EAE9-4343-A116-EA679A9F3B30}"/>
                </a:ext>
              </a:extLst>
            </p:cNvPr>
            <p:cNvSpPr txBox="1"/>
            <p:nvPr/>
          </p:nvSpPr>
          <p:spPr>
            <a:xfrm rot="16200000">
              <a:off x="6619380" y="351342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31" name="Текстово поле 26">
              <a:extLst>
                <a:ext uri="{FF2B5EF4-FFF2-40B4-BE49-F238E27FC236}">
                  <a16:creationId xmlns:a16="http://schemas.microsoft.com/office/drawing/2014/main" xmlns="" id="{AA52F3CF-A1C8-4418-B6AA-74BFF9450492}"/>
                </a:ext>
              </a:extLst>
            </p:cNvPr>
            <p:cNvSpPr txBox="1"/>
            <p:nvPr/>
          </p:nvSpPr>
          <p:spPr>
            <a:xfrm rot="1800000">
              <a:off x="9560007" y="195735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32" name="Текстово поле 27">
              <a:extLst>
                <a:ext uri="{FF2B5EF4-FFF2-40B4-BE49-F238E27FC236}">
                  <a16:creationId xmlns:a16="http://schemas.microsoft.com/office/drawing/2014/main" xmlns="" id="{4DA63D11-3246-4319-854F-37809D32EBE1}"/>
                </a:ext>
              </a:extLst>
            </p:cNvPr>
            <p:cNvSpPr txBox="1"/>
            <p:nvPr/>
          </p:nvSpPr>
          <p:spPr>
            <a:xfrm rot="12600000">
              <a:off x="7664259" y="525264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33" name="Текстово поле 28">
              <a:extLst>
                <a:ext uri="{FF2B5EF4-FFF2-40B4-BE49-F238E27FC236}">
                  <a16:creationId xmlns:a16="http://schemas.microsoft.com/office/drawing/2014/main" xmlns="" id="{15960523-C7C8-4CE3-BF92-F62859EDC5A0}"/>
                </a:ext>
              </a:extLst>
            </p:cNvPr>
            <p:cNvSpPr txBox="1"/>
            <p:nvPr/>
          </p:nvSpPr>
          <p:spPr>
            <a:xfrm rot="9000000">
              <a:off x="9416905" y="530248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34" name="Текстово поле 29">
              <a:extLst>
                <a:ext uri="{FF2B5EF4-FFF2-40B4-BE49-F238E27FC236}">
                  <a16:creationId xmlns:a16="http://schemas.microsoft.com/office/drawing/2014/main" xmlns="" id="{8453A17A-7687-43C6-B0AA-7A9960179000}"/>
                </a:ext>
              </a:extLst>
            </p:cNvPr>
            <p:cNvSpPr txBox="1"/>
            <p:nvPr/>
          </p:nvSpPr>
          <p:spPr>
            <a:xfrm rot="-1800000">
              <a:off x="7727547" y="187103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35" name="Текстово поле 30">
              <a:extLst>
                <a:ext uri="{FF2B5EF4-FFF2-40B4-BE49-F238E27FC236}">
                  <a16:creationId xmlns:a16="http://schemas.microsoft.com/office/drawing/2014/main" xmlns="" id="{8A342F59-0612-4CB0-918A-D6074C74BEA3}"/>
                </a:ext>
              </a:extLst>
            </p:cNvPr>
            <p:cNvSpPr txBox="1"/>
            <p:nvPr/>
          </p:nvSpPr>
          <p:spPr>
            <a:xfrm rot="3600000">
              <a:off x="10303443" y="2783937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36" name="Текстово поле 38">
              <a:extLst>
                <a:ext uri="{FF2B5EF4-FFF2-40B4-BE49-F238E27FC236}">
                  <a16:creationId xmlns:a16="http://schemas.microsoft.com/office/drawing/2014/main" xmlns="" id="{7FC3D606-F9EB-448F-88F1-F344A75870F3}"/>
                </a:ext>
              </a:extLst>
            </p:cNvPr>
            <p:cNvSpPr txBox="1"/>
            <p:nvPr/>
          </p:nvSpPr>
          <p:spPr>
            <a:xfrm rot="7200000">
              <a:off x="10167119" y="465050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37" name="Текстово поле 53">
              <a:extLst>
                <a:ext uri="{FF2B5EF4-FFF2-40B4-BE49-F238E27FC236}">
                  <a16:creationId xmlns:a16="http://schemas.microsoft.com/office/drawing/2014/main" xmlns="" id="{6E23E198-34FB-483F-BF04-3B9F49F2A585}"/>
                </a:ext>
              </a:extLst>
            </p:cNvPr>
            <p:cNvSpPr txBox="1"/>
            <p:nvPr/>
          </p:nvSpPr>
          <p:spPr>
            <a:xfrm rot="14400000">
              <a:off x="6885515" y="454495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38" name="Текстово поле 54">
              <a:extLst>
                <a:ext uri="{FF2B5EF4-FFF2-40B4-BE49-F238E27FC236}">
                  <a16:creationId xmlns:a16="http://schemas.microsoft.com/office/drawing/2014/main" xmlns="" id="{EAC5F9C6-1C64-47C1-8F41-AA2A4EAE860E}"/>
                </a:ext>
              </a:extLst>
            </p:cNvPr>
            <p:cNvSpPr txBox="1"/>
            <p:nvPr/>
          </p:nvSpPr>
          <p:spPr>
            <a:xfrm rot="-3600000">
              <a:off x="6980291" y="2483740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</p:grpSp>
      <p:sp>
        <p:nvSpPr>
          <p:cNvPr id="44" name="Цилиндрична 25">
            <a:extLst>
              <a:ext uri="{FF2B5EF4-FFF2-40B4-BE49-F238E27FC236}">
                <a16:creationId xmlns:a16="http://schemas.microsoft.com/office/drawing/2014/main" xmlns="" id="{D09FC3E5-D5C3-4104-9396-8E72CEDBDFF5}"/>
              </a:ext>
            </a:extLst>
          </p:cNvPr>
          <p:cNvSpPr/>
          <p:nvPr/>
        </p:nvSpPr>
        <p:spPr>
          <a:xfrm rot="7320000">
            <a:off x="2282443" y="1526941"/>
            <a:ext cx="367530" cy="789076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/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Съединител &quot;права стрелка&quot; 31">
            <a:extLst>
              <a:ext uri="{FF2B5EF4-FFF2-40B4-BE49-F238E27FC236}">
                <a16:creationId xmlns:a16="http://schemas.microsoft.com/office/drawing/2014/main" xmlns="" id="{D5D44634-F4BC-4588-839F-6E18BC0727D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027856" y="2295301"/>
            <a:ext cx="1848151" cy="11120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Хорда 34">
            <a:extLst>
              <a:ext uri="{FF2B5EF4-FFF2-40B4-BE49-F238E27FC236}">
                <a16:creationId xmlns:a16="http://schemas.microsoft.com/office/drawing/2014/main" xmlns="" id="{2EDBF0B1-38D4-4C05-AA10-5DE80E456646}"/>
              </a:ext>
            </a:extLst>
          </p:cNvPr>
          <p:cNvSpPr/>
          <p:nvPr/>
        </p:nvSpPr>
        <p:spPr>
          <a:xfrm rot="16200000">
            <a:off x="4022769" y="2318941"/>
            <a:ext cx="1705872" cy="2208890"/>
          </a:xfrm>
          <a:prstGeom prst="chord">
            <a:avLst>
              <a:gd name="adj1" fmla="val 5388899"/>
              <a:gd name="adj2" fmla="val 16288656"/>
            </a:avLst>
          </a:prstGeom>
          <a:blipFill dpi="0" rotWithShape="1">
            <a:blip r:embed="rId3">
              <a:alphaModFix amt="43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6">
            <a:extLst>
              <a:ext uri="{FF2B5EF4-FFF2-40B4-BE49-F238E27FC236}">
                <a16:creationId xmlns:a16="http://schemas.microsoft.com/office/drawing/2014/main" xmlns="" id="{702F8253-DBFD-4EBF-8D0F-7E7A98868997}"/>
              </a:ext>
            </a:extLst>
          </p:cNvPr>
          <p:cNvGrpSpPr/>
          <p:nvPr/>
        </p:nvGrpSpPr>
        <p:grpSpPr>
          <a:xfrm>
            <a:off x="2320572" y="857232"/>
            <a:ext cx="5028206" cy="5038314"/>
            <a:chOff x="6441642" y="1328826"/>
            <a:chExt cx="4824000" cy="4824000"/>
          </a:xfrm>
        </p:grpSpPr>
        <p:grpSp>
          <p:nvGrpSpPr>
            <p:cNvPr id="3" name="Групиране 15">
              <a:extLst>
                <a:ext uri="{FF2B5EF4-FFF2-40B4-BE49-F238E27FC236}">
                  <a16:creationId xmlns:a16="http://schemas.microsoft.com/office/drawing/2014/main" xmlns="" id="{5829C9EB-46CB-47C3-B421-8E9D473500A6}"/>
                </a:ext>
              </a:extLst>
            </p:cNvPr>
            <p:cNvGrpSpPr/>
            <p:nvPr/>
          </p:nvGrpSpPr>
          <p:grpSpPr>
            <a:xfrm rot="21331767">
              <a:off x="6441642" y="1328826"/>
              <a:ext cx="4824000" cy="4824000"/>
              <a:chOff x="6441642" y="1374816"/>
              <a:chExt cx="4824000" cy="4824000"/>
            </a:xfrm>
          </p:grpSpPr>
          <p:sp>
            <p:nvSpPr>
              <p:cNvPr id="39" name="Овал 2">
                <a:extLst>
                  <a:ext uri="{FF2B5EF4-FFF2-40B4-BE49-F238E27FC236}">
                    <a16:creationId xmlns:a16="http://schemas.microsoft.com/office/drawing/2014/main" xmlns="" id="{E720EE94-618F-473A-A161-20242334B03B}"/>
                  </a:ext>
                </a:extLst>
              </p:cNvPr>
              <p:cNvSpPr/>
              <p:nvPr/>
            </p:nvSpPr>
            <p:spPr>
              <a:xfrm>
                <a:off x="6473650" y="1406824"/>
                <a:ext cx="4759984" cy="4759984"/>
              </a:xfrm>
              <a:prstGeom prst="ellipse">
                <a:avLst/>
              </a:prstGeom>
              <a:solidFill>
                <a:srgbClr val="80847B"/>
              </a:solidFill>
              <a:ln w="698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Овал 3">
                <a:extLst>
                  <a:ext uri="{FF2B5EF4-FFF2-40B4-BE49-F238E27FC236}">
                    <a16:creationId xmlns:a16="http://schemas.microsoft.com/office/drawing/2014/main" xmlns="" id="{6BA1E61D-7D50-4DFA-B103-CF2A5C505DE2}"/>
                  </a:ext>
                </a:extLst>
              </p:cNvPr>
              <p:cNvSpPr/>
              <p:nvPr/>
            </p:nvSpPr>
            <p:spPr>
              <a:xfrm>
                <a:off x="6678520" y="1621418"/>
                <a:ext cx="4350245" cy="4330796"/>
              </a:xfrm>
              <a:prstGeom prst="ellipse">
                <a:avLst/>
              </a:prstGeom>
              <a:solidFill>
                <a:srgbClr val="80847B"/>
              </a:solidFill>
              <a:ln w="158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Овал 8">
                <a:extLst>
                  <a:ext uri="{FF2B5EF4-FFF2-40B4-BE49-F238E27FC236}">
                    <a16:creationId xmlns:a16="http://schemas.microsoft.com/office/drawing/2014/main" xmlns="" id="{DFADE375-429F-4351-98E6-94A47847EC0B}"/>
                  </a:ext>
                </a:extLst>
              </p:cNvPr>
              <p:cNvSpPr/>
              <p:nvPr/>
            </p:nvSpPr>
            <p:spPr>
              <a:xfrm>
                <a:off x="6749080" y="1682254"/>
                <a:ext cx="4209124" cy="420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Овал 12">
                <a:extLst>
                  <a:ext uri="{FF2B5EF4-FFF2-40B4-BE49-F238E27FC236}">
                    <a16:creationId xmlns:a16="http://schemas.microsoft.com/office/drawing/2014/main" xmlns="" id="{2FB4F308-6FFA-42D9-B067-28F77A3C4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5642" y="1518816"/>
                <a:ext cx="4536000" cy="453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Овал 13">
                <a:extLst>
                  <a:ext uri="{FF2B5EF4-FFF2-40B4-BE49-F238E27FC236}">
                    <a16:creationId xmlns:a16="http://schemas.microsoft.com/office/drawing/2014/main" xmlns="" id="{9165F3A1-4F84-4C4E-A349-3C35073EE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642" y="1374816"/>
                <a:ext cx="4824000" cy="482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Право съединение 7">
              <a:extLst>
                <a:ext uri="{FF2B5EF4-FFF2-40B4-BE49-F238E27FC236}">
                  <a16:creationId xmlns:a16="http://schemas.microsoft.com/office/drawing/2014/main" xmlns="" id="{A2A857A7-F757-4371-A98F-1CD23EE21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53642" y="1955292"/>
              <a:ext cx="0" cy="36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аво съединение 5">
              <a:extLst>
                <a:ext uri="{FF2B5EF4-FFF2-40B4-BE49-F238E27FC236}">
                  <a16:creationId xmlns:a16="http://schemas.microsoft.com/office/drawing/2014/main" xmlns="" id="{56F267CC-D119-4782-A0C0-843BF37E4736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59" y="3797808"/>
              <a:ext cx="36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Текстово поле 16">
              <a:extLst>
                <a:ext uri="{FF2B5EF4-FFF2-40B4-BE49-F238E27FC236}">
                  <a16:creationId xmlns:a16="http://schemas.microsoft.com/office/drawing/2014/main" xmlns="" id="{DE981831-DF1E-4A8D-9E63-A61990B88D75}"/>
                </a:ext>
              </a:extLst>
            </p:cNvPr>
            <p:cNvSpPr txBox="1"/>
            <p:nvPr/>
          </p:nvSpPr>
          <p:spPr>
            <a:xfrm>
              <a:off x="8696960" y="1631741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28" name="Текстово поле 19">
              <a:extLst>
                <a:ext uri="{FF2B5EF4-FFF2-40B4-BE49-F238E27FC236}">
                  <a16:creationId xmlns:a16="http://schemas.microsoft.com/office/drawing/2014/main" xmlns="" id="{E562C99B-DA77-469D-ACC4-82990C79FB13}"/>
                </a:ext>
              </a:extLst>
            </p:cNvPr>
            <p:cNvSpPr txBox="1"/>
            <p:nvPr/>
          </p:nvSpPr>
          <p:spPr>
            <a:xfrm>
              <a:off x="8701232" y="5563802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29" name="Текстово поле 20">
              <a:extLst>
                <a:ext uri="{FF2B5EF4-FFF2-40B4-BE49-F238E27FC236}">
                  <a16:creationId xmlns:a16="http://schemas.microsoft.com/office/drawing/2014/main" xmlns="" id="{0F864EED-6D12-4F4E-BA45-F32D31ECF37C}"/>
                </a:ext>
              </a:extLst>
            </p:cNvPr>
            <p:cNvSpPr txBox="1"/>
            <p:nvPr/>
          </p:nvSpPr>
          <p:spPr>
            <a:xfrm rot="5400000">
              <a:off x="10523546" y="367140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30" name="Текстово поле 21">
              <a:extLst>
                <a:ext uri="{FF2B5EF4-FFF2-40B4-BE49-F238E27FC236}">
                  <a16:creationId xmlns:a16="http://schemas.microsoft.com/office/drawing/2014/main" xmlns="" id="{3ED8E6DC-EAE9-4343-A116-EA679A9F3B30}"/>
                </a:ext>
              </a:extLst>
            </p:cNvPr>
            <p:cNvSpPr txBox="1"/>
            <p:nvPr/>
          </p:nvSpPr>
          <p:spPr>
            <a:xfrm rot="16200000">
              <a:off x="6619380" y="351342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31" name="Текстово поле 26">
              <a:extLst>
                <a:ext uri="{FF2B5EF4-FFF2-40B4-BE49-F238E27FC236}">
                  <a16:creationId xmlns:a16="http://schemas.microsoft.com/office/drawing/2014/main" xmlns="" id="{AA52F3CF-A1C8-4418-B6AA-74BFF9450492}"/>
                </a:ext>
              </a:extLst>
            </p:cNvPr>
            <p:cNvSpPr txBox="1"/>
            <p:nvPr/>
          </p:nvSpPr>
          <p:spPr>
            <a:xfrm rot="1800000">
              <a:off x="9560007" y="195735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32" name="Текстово поле 27">
              <a:extLst>
                <a:ext uri="{FF2B5EF4-FFF2-40B4-BE49-F238E27FC236}">
                  <a16:creationId xmlns:a16="http://schemas.microsoft.com/office/drawing/2014/main" xmlns="" id="{4DA63D11-3246-4319-854F-37809D32EBE1}"/>
                </a:ext>
              </a:extLst>
            </p:cNvPr>
            <p:cNvSpPr txBox="1"/>
            <p:nvPr/>
          </p:nvSpPr>
          <p:spPr>
            <a:xfrm rot="12600000">
              <a:off x="7664259" y="525264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33" name="Текстово поле 28">
              <a:extLst>
                <a:ext uri="{FF2B5EF4-FFF2-40B4-BE49-F238E27FC236}">
                  <a16:creationId xmlns:a16="http://schemas.microsoft.com/office/drawing/2014/main" xmlns="" id="{15960523-C7C8-4CE3-BF92-F62859EDC5A0}"/>
                </a:ext>
              </a:extLst>
            </p:cNvPr>
            <p:cNvSpPr txBox="1"/>
            <p:nvPr/>
          </p:nvSpPr>
          <p:spPr>
            <a:xfrm rot="9000000">
              <a:off x="9416905" y="530248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34" name="Текстово поле 29">
              <a:extLst>
                <a:ext uri="{FF2B5EF4-FFF2-40B4-BE49-F238E27FC236}">
                  <a16:creationId xmlns:a16="http://schemas.microsoft.com/office/drawing/2014/main" xmlns="" id="{8453A17A-7687-43C6-B0AA-7A9960179000}"/>
                </a:ext>
              </a:extLst>
            </p:cNvPr>
            <p:cNvSpPr txBox="1"/>
            <p:nvPr/>
          </p:nvSpPr>
          <p:spPr>
            <a:xfrm rot="-1800000">
              <a:off x="7727547" y="187103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35" name="Текстово поле 30">
              <a:extLst>
                <a:ext uri="{FF2B5EF4-FFF2-40B4-BE49-F238E27FC236}">
                  <a16:creationId xmlns:a16="http://schemas.microsoft.com/office/drawing/2014/main" xmlns="" id="{8A342F59-0612-4CB0-918A-D6074C74BEA3}"/>
                </a:ext>
              </a:extLst>
            </p:cNvPr>
            <p:cNvSpPr txBox="1"/>
            <p:nvPr/>
          </p:nvSpPr>
          <p:spPr>
            <a:xfrm rot="3600000">
              <a:off x="10303443" y="2783937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36" name="Текстово поле 38">
              <a:extLst>
                <a:ext uri="{FF2B5EF4-FFF2-40B4-BE49-F238E27FC236}">
                  <a16:creationId xmlns:a16="http://schemas.microsoft.com/office/drawing/2014/main" xmlns="" id="{7FC3D606-F9EB-448F-88F1-F344A75870F3}"/>
                </a:ext>
              </a:extLst>
            </p:cNvPr>
            <p:cNvSpPr txBox="1"/>
            <p:nvPr/>
          </p:nvSpPr>
          <p:spPr>
            <a:xfrm rot="7200000">
              <a:off x="10167119" y="465050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37" name="Текстово поле 53">
              <a:extLst>
                <a:ext uri="{FF2B5EF4-FFF2-40B4-BE49-F238E27FC236}">
                  <a16:creationId xmlns:a16="http://schemas.microsoft.com/office/drawing/2014/main" xmlns="" id="{6E23E198-34FB-483F-BF04-3B9F49F2A585}"/>
                </a:ext>
              </a:extLst>
            </p:cNvPr>
            <p:cNvSpPr txBox="1"/>
            <p:nvPr/>
          </p:nvSpPr>
          <p:spPr>
            <a:xfrm rot="14400000">
              <a:off x="6885515" y="454495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38" name="Текстово поле 54">
              <a:extLst>
                <a:ext uri="{FF2B5EF4-FFF2-40B4-BE49-F238E27FC236}">
                  <a16:creationId xmlns:a16="http://schemas.microsoft.com/office/drawing/2014/main" xmlns="" id="{EAC5F9C6-1C64-47C1-8F41-AA2A4EAE860E}"/>
                </a:ext>
              </a:extLst>
            </p:cNvPr>
            <p:cNvSpPr txBox="1"/>
            <p:nvPr/>
          </p:nvSpPr>
          <p:spPr>
            <a:xfrm rot="-3600000">
              <a:off x="6980291" y="2483740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</p:grpSp>
      <p:sp>
        <p:nvSpPr>
          <p:cNvPr id="44" name="Цилиндрична 25">
            <a:extLst>
              <a:ext uri="{FF2B5EF4-FFF2-40B4-BE49-F238E27FC236}">
                <a16:creationId xmlns:a16="http://schemas.microsoft.com/office/drawing/2014/main" xmlns="" id="{D09FC3E5-D5C3-4104-9396-8E72CEDBDFF5}"/>
              </a:ext>
            </a:extLst>
          </p:cNvPr>
          <p:cNvSpPr/>
          <p:nvPr/>
        </p:nvSpPr>
        <p:spPr>
          <a:xfrm rot="7320000">
            <a:off x="2282443" y="1526941"/>
            <a:ext cx="367530" cy="789076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/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Съединител &quot;права стрелка&quot; 31">
            <a:extLst>
              <a:ext uri="{FF2B5EF4-FFF2-40B4-BE49-F238E27FC236}">
                <a16:creationId xmlns:a16="http://schemas.microsoft.com/office/drawing/2014/main" xmlns="" id="{D5D44634-F4BC-4588-839F-6E18BC0727D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027856" y="2295301"/>
            <a:ext cx="1848151" cy="11120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Съединител &quot;права стрелка&quot; 32">
            <a:extLst>
              <a:ext uri="{FF2B5EF4-FFF2-40B4-BE49-F238E27FC236}">
                <a16:creationId xmlns:a16="http://schemas.microsoft.com/office/drawing/2014/main" xmlns="" id="{5B584652-DE3B-4355-96E9-161563D1A20C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 flipH="1" flipV="1">
            <a:off x="5332855" y="2050222"/>
            <a:ext cx="900296" cy="181399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Хорда 34">
            <a:extLst>
              <a:ext uri="{FF2B5EF4-FFF2-40B4-BE49-F238E27FC236}">
                <a16:creationId xmlns:a16="http://schemas.microsoft.com/office/drawing/2014/main" xmlns="" id="{2EDBF0B1-38D4-4C05-AA10-5DE80E456646}"/>
              </a:ext>
            </a:extLst>
          </p:cNvPr>
          <p:cNvSpPr/>
          <p:nvPr/>
        </p:nvSpPr>
        <p:spPr>
          <a:xfrm rot="16200000">
            <a:off x="4022769" y="2318941"/>
            <a:ext cx="1705872" cy="2208890"/>
          </a:xfrm>
          <a:prstGeom prst="chord">
            <a:avLst>
              <a:gd name="adj1" fmla="val 5388899"/>
              <a:gd name="adj2" fmla="val 16288656"/>
            </a:avLst>
          </a:prstGeom>
          <a:blipFill dpi="0" rotWithShape="1">
            <a:blip r:embed="rId3">
              <a:alphaModFix amt="43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Съединител &quot;права стрелка&quot; 33">
            <a:extLst>
              <a:ext uri="{FF2B5EF4-FFF2-40B4-BE49-F238E27FC236}">
                <a16:creationId xmlns:a16="http://schemas.microsoft.com/office/drawing/2014/main" xmlns="" id="{2D70CF11-476B-4062-8124-58AF48340485}"/>
              </a:ext>
            </a:extLst>
          </p:cNvPr>
          <p:cNvCxnSpPr>
            <a:cxnSpLocks/>
          </p:cNvCxnSpPr>
          <p:nvPr/>
        </p:nvCxnSpPr>
        <p:spPr>
          <a:xfrm>
            <a:off x="4845866" y="3413045"/>
            <a:ext cx="1496938" cy="184785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On-screen Show (4:3)</PresentationFormat>
  <Paragraphs>50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1</cp:revision>
  <dcterms:created xsi:type="dcterms:W3CDTF">2022-01-17T14:39:32Z</dcterms:created>
  <dcterms:modified xsi:type="dcterms:W3CDTF">2022-01-17T14:43:25Z</dcterms:modified>
</cp:coreProperties>
</file>