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14EC-4083-44FB-8055-439C22412B89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0BC6-B5AD-490D-B66A-12EC2156ED4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Картина 9">
            <a:extLst>
              <a:ext uri="{FF2B5EF4-FFF2-40B4-BE49-F238E27FC236}">
                <a16:creationId xmlns:a16="http://schemas.microsoft.com/office/drawing/2014/main" xmlns="" id="{6917CE4A-F987-4E60-9569-2DE52E75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38799">
            <a:off x="4996369" y="2150602"/>
            <a:ext cx="3214710" cy="2074456"/>
          </a:xfrm>
          <a:prstGeom prst="rect">
            <a:avLst/>
          </a:prstGeom>
        </p:spPr>
      </p:pic>
      <p:grpSp>
        <p:nvGrpSpPr>
          <p:cNvPr id="8" name="Групиране 1">
            <a:extLst>
              <a:ext uri="{FF2B5EF4-FFF2-40B4-BE49-F238E27FC236}">
                <a16:creationId xmlns:a16="http://schemas.microsoft.com/office/drawing/2014/main" xmlns="" id="{F729A9C8-40D2-4D3E-9930-2AE56272CF52}"/>
              </a:ext>
            </a:extLst>
          </p:cNvPr>
          <p:cNvGrpSpPr/>
          <p:nvPr/>
        </p:nvGrpSpPr>
        <p:grpSpPr>
          <a:xfrm>
            <a:off x="3522757" y="1817317"/>
            <a:ext cx="1980631" cy="2012283"/>
            <a:chOff x="2811170" y="2377440"/>
            <a:chExt cx="1814170" cy="1495425"/>
          </a:xfrm>
        </p:grpSpPr>
        <p:sp>
          <p:nvSpPr>
            <p:cNvPr id="9" name="Равнобедрен триъгълник 2">
              <a:extLst>
                <a:ext uri="{FF2B5EF4-FFF2-40B4-BE49-F238E27FC236}">
                  <a16:creationId xmlns:a16="http://schemas.microsoft.com/office/drawing/2014/main" xmlns="" id="{618DB85A-391D-4129-A13F-004FF00FDEDE}"/>
                </a:ext>
              </a:extLst>
            </p:cNvPr>
            <p:cNvSpPr/>
            <p:nvPr/>
          </p:nvSpPr>
          <p:spPr>
            <a:xfrm>
              <a:off x="3405530" y="2377440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86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Успоредник 3">
              <a:extLst>
                <a:ext uri="{FF2B5EF4-FFF2-40B4-BE49-F238E27FC236}">
                  <a16:creationId xmlns:a16="http://schemas.microsoft.com/office/drawing/2014/main" xmlns="" id="{4826FD13-8B00-48F9-BEE4-0093E81A6822}"/>
                </a:ext>
              </a:extLst>
            </p:cNvPr>
            <p:cNvSpPr/>
            <p:nvPr/>
          </p:nvSpPr>
          <p:spPr>
            <a:xfrm>
              <a:off x="2811170" y="3429000"/>
              <a:ext cx="1814170" cy="443865"/>
            </a:xfrm>
            <a:prstGeom prst="parallelogram">
              <a:avLst>
                <a:gd name="adj" fmla="val 130392"/>
              </a:avLst>
            </a:prstGeom>
            <a:blipFill dpi="0" rotWithShape="1">
              <a:blip r:embed="rId4" cstate="print">
                <a:alphaModFix amt="86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Равнобедрен триъгълник 4">
              <a:extLst>
                <a:ext uri="{FF2B5EF4-FFF2-40B4-BE49-F238E27FC236}">
                  <a16:creationId xmlns:a16="http://schemas.microsoft.com/office/drawing/2014/main" xmlns="" id="{0599A53E-C7A0-46A1-9568-4511FBFBD86A}"/>
                </a:ext>
              </a:extLst>
            </p:cNvPr>
            <p:cNvSpPr/>
            <p:nvPr/>
          </p:nvSpPr>
          <p:spPr>
            <a:xfrm>
              <a:off x="2823565" y="2821305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51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Успоредник 5">
              <a:extLst>
                <a:ext uri="{FF2B5EF4-FFF2-40B4-BE49-F238E27FC236}">
                  <a16:creationId xmlns:a16="http://schemas.microsoft.com/office/drawing/2014/main" xmlns="" id="{2BA6E478-C79A-4852-806F-01F2BE193AEC}"/>
                </a:ext>
              </a:extLst>
            </p:cNvPr>
            <p:cNvSpPr/>
            <p:nvPr/>
          </p:nvSpPr>
          <p:spPr>
            <a:xfrm>
              <a:off x="3421075" y="2389923"/>
              <a:ext cx="1199490" cy="1482942"/>
            </a:xfrm>
            <a:custGeom>
              <a:avLst/>
              <a:gdLst>
                <a:gd name="connsiteX0" fmla="*/ 0 w 1814170"/>
                <a:gd name="connsiteY0" fmla="*/ 443865 h 443865"/>
                <a:gd name="connsiteX1" fmla="*/ 601623 w 1814170"/>
                <a:gd name="connsiteY1" fmla="*/ 0 h 443865"/>
                <a:gd name="connsiteX2" fmla="*/ 1814170 w 1814170"/>
                <a:gd name="connsiteY2" fmla="*/ 0 h 443865"/>
                <a:gd name="connsiteX3" fmla="*/ 1212547 w 1814170"/>
                <a:gd name="connsiteY3" fmla="*/ 443865 h 443865"/>
                <a:gd name="connsiteX4" fmla="*/ 0 w 1814170"/>
                <a:gd name="connsiteY4" fmla="*/ 443865 h 443865"/>
                <a:gd name="connsiteX0" fmla="*/ 0 w 1814170"/>
                <a:gd name="connsiteY0" fmla="*/ 1487805 h 1487805"/>
                <a:gd name="connsiteX1" fmla="*/ 1203603 w 1814170"/>
                <a:gd name="connsiteY1" fmla="*/ 0 h 1487805"/>
                <a:gd name="connsiteX2" fmla="*/ 1814170 w 1814170"/>
                <a:gd name="connsiteY2" fmla="*/ 1043940 h 1487805"/>
                <a:gd name="connsiteX3" fmla="*/ 1212547 w 1814170"/>
                <a:gd name="connsiteY3" fmla="*/ 1487805 h 1487805"/>
                <a:gd name="connsiteX4" fmla="*/ 0 w 1814170"/>
                <a:gd name="connsiteY4" fmla="*/ 1487805 h 1487805"/>
                <a:gd name="connsiteX0" fmla="*/ 0 w 1189330"/>
                <a:gd name="connsiteY0" fmla="*/ 466725 h 1487805"/>
                <a:gd name="connsiteX1" fmla="*/ 578763 w 1189330"/>
                <a:gd name="connsiteY1" fmla="*/ 0 h 1487805"/>
                <a:gd name="connsiteX2" fmla="*/ 1189330 w 1189330"/>
                <a:gd name="connsiteY2" fmla="*/ 1043940 h 1487805"/>
                <a:gd name="connsiteX3" fmla="*/ 587707 w 1189330"/>
                <a:gd name="connsiteY3" fmla="*/ 1487805 h 1487805"/>
                <a:gd name="connsiteX4" fmla="*/ 0 w 1189330"/>
                <a:gd name="connsiteY4" fmla="*/ 466725 h 1487805"/>
                <a:gd name="connsiteX0" fmla="*/ 0 w 1199490"/>
                <a:gd name="connsiteY0" fmla="*/ 431165 h 1487805"/>
                <a:gd name="connsiteX1" fmla="*/ 588923 w 1199490"/>
                <a:gd name="connsiteY1" fmla="*/ 0 h 1487805"/>
                <a:gd name="connsiteX2" fmla="*/ 1199490 w 1199490"/>
                <a:gd name="connsiteY2" fmla="*/ 1043940 h 1487805"/>
                <a:gd name="connsiteX3" fmla="*/ 597867 w 1199490"/>
                <a:gd name="connsiteY3" fmla="*/ 1487805 h 1487805"/>
                <a:gd name="connsiteX4" fmla="*/ 0 w 1199490"/>
                <a:gd name="connsiteY4" fmla="*/ 431165 h 1487805"/>
                <a:gd name="connsiteX0" fmla="*/ 0 w 1199490"/>
                <a:gd name="connsiteY0" fmla="*/ 415925 h 1472565"/>
                <a:gd name="connsiteX1" fmla="*/ 614323 w 1199490"/>
                <a:gd name="connsiteY1" fmla="*/ 0 h 1472565"/>
                <a:gd name="connsiteX2" fmla="*/ 1199490 w 1199490"/>
                <a:gd name="connsiteY2" fmla="*/ 1028700 h 1472565"/>
                <a:gd name="connsiteX3" fmla="*/ 597867 w 1199490"/>
                <a:gd name="connsiteY3" fmla="*/ 1472565 h 1472565"/>
                <a:gd name="connsiteX4" fmla="*/ 0 w 1199490"/>
                <a:gd name="connsiteY4" fmla="*/ 415925 h 1472565"/>
                <a:gd name="connsiteX0" fmla="*/ 0 w 1199490"/>
                <a:gd name="connsiteY0" fmla="*/ 426085 h 1482725"/>
                <a:gd name="connsiteX1" fmla="*/ 573683 w 1199490"/>
                <a:gd name="connsiteY1" fmla="*/ 0 h 1482725"/>
                <a:gd name="connsiteX2" fmla="*/ 1199490 w 1199490"/>
                <a:gd name="connsiteY2" fmla="*/ 1038860 h 1482725"/>
                <a:gd name="connsiteX3" fmla="*/ 597867 w 1199490"/>
                <a:gd name="connsiteY3" fmla="*/ 1482725 h 1482725"/>
                <a:gd name="connsiteX4" fmla="*/ 0 w 1199490"/>
                <a:gd name="connsiteY4" fmla="*/ 426085 h 1482725"/>
                <a:gd name="connsiteX0" fmla="*/ 0 w 1199490"/>
                <a:gd name="connsiteY0" fmla="*/ 426301 h 1482941"/>
                <a:gd name="connsiteX1" fmla="*/ 573683 w 1199490"/>
                <a:gd name="connsiteY1" fmla="*/ 216 h 1482941"/>
                <a:gd name="connsiteX2" fmla="*/ 1199490 w 1199490"/>
                <a:gd name="connsiteY2" fmla="*/ 1039076 h 1482941"/>
                <a:gd name="connsiteX3" fmla="*/ 597867 w 1199490"/>
                <a:gd name="connsiteY3" fmla="*/ 1482941 h 1482941"/>
                <a:gd name="connsiteX4" fmla="*/ 0 w 1199490"/>
                <a:gd name="connsiteY4" fmla="*/ 426301 h 1482941"/>
                <a:gd name="connsiteX0" fmla="*/ 0 w 1199490"/>
                <a:gd name="connsiteY0" fmla="*/ 411067 h 1467707"/>
                <a:gd name="connsiteX1" fmla="*/ 827683 w 1199490"/>
                <a:gd name="connsiteY1" fmla="*/ 222 h 1467707"/>
                <a:gd name="connsiteX2" fmla="*/ 1199490 w 1199490"/>
                <a:gd name="connsiteY2" fmla="*/ 1023842 h 1467707"/>
                <a:gd name="connsiteX3" fmla="*/ 597867 w 1199490"/>
                <a:gd name="connsiteY3" fmla="*/ 1467707 h 1467707"/>
                <a:gd name="connsiteX4" fmla="*/ 0 w 1199490"/>
                <a:gd name="connsiteY4" fmla="*/ 411067 h 1467707"/>
                <a:gd name="connsiteX0" fmla="*/ 0 w 1199490"/>
                <a:gd name="connsiteY0" fmla="*/ 431379 h 1488019"/>
                <a:gd name="connsiteX1" fmla="*/ 588923 w 1199490"/>
                <a:gd name="connsiteY1" fmla="*/ 214 h 1488019"/>
                <a:gd name="connsiteX2" fmla="*/ 1199490 w 1199490"/>
                <a:gd name="connsiteY2" fmla="*/ 1044154 h 1488019"/>
                <a:gd name="connsiteX3" fmla="*/ 597867 w 1199490"/>
                <a:gd name="connsiteY3" fmla="*/ 1488019 h 1488019"/>
                <a:gd name="connsiteX4" fmla="*/ 0 w 1199490"/>
                <a:gd name="connsiteY4" fmla="*/ 431379 h 1488019"/>
                <a:gd name="connsiteX0" fmla="*/ 0 w 1199490"/>
                <a:gd name="connsiteY0" fmla="*/ 426302 h 1482942"/>
                <a:gd name="connsiteX1" fmla="*/ 594003 w 1199490"/>
                <a:gd name="connsiteY1" fmla="*/ 217 h 1482942"/>
                <a:gd name="connsiteX2" fmla="*/ 1199490 w 1199490"/>
                <a:gd name="connsiteY2" fmla="*/ 1039077 h 1482942"/>
                <a:gd name="connsiteX3" fmla="*/ 597867 w 1199490"/>
                <a:gd name="connsiteY3" fmla="*/ 1482942 h 1482942"/>
                <a:gd name="connsiteX4" fmla="*/ 0 w 1199490"/>
                <a:gd name="connsiteY4" fmla="*/ 426302 h 14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90" h="1482942">
                  <a:moveTo>
                    <a:pt x="0" y="426302"/>
                  </a:moveTo>
                  <a:lnTo>
                    <a:pt x="594003" y="217"/>
                  </a:lnTo>
                  <a:cubicBezTo>
                    <a:pt x="614645" y="-14176"/>
                    <a:pt x="990888" y="692790"/>
                    <a:pt x="1199490" y="1039077"/>
                  </a:cubicBezTo>
                  <a:lnTo>
                    <a:pt x="597867" y="1482942"/>
                  </a:lnTo>
                  <a:lnTo>
                    <a:pt x="0" y="426302"/>
                  </a:lnTo>
                  <a:close/>
                </a:path>
              </a:pathLst>
            </a:custGeom>
            <a:blipFill dpi="0" rotWithShape="1">
              <a:blip r:embed="rId5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22757" y="1817317"/>
            <a:ext cx="1964493" cy="2013343"/>
            <a:chOff x="4987645" y="2503200"/>
            <a:chExt cx="1799388" cy="1496213"/>
          </a:xfrm>
        </p:grpSpPr>
        <p:sp>
          <p:nvSpPr>
            <p:cNvPr id="2" name="Успоредник 5">
              <a:extLst>
                <a:ext uri="{FF2B5EF4-FFF2-40B4-BE49-F238E27FC236}">
                  <a16:creationId xmlns:a16="http://schemas.microsoft.com/office/drawing/2014/main" xmlns="" id="{88CB4878-0F14-4C94-A363-33CD03CFFC46}"/>
                </a:ext>
              </a:extLst>
            </p:cNvPr>
            <p:cNvSpPr/>
            <p:nvPr/>
          </p:nvSpPr>
          <p:spPr>
            <a:xfrm>
              <a:off x="5587543" y="2503200"/>
              <a:ext cx="1199490" cy="1482942"/>
            </a:xfrm>
            <a:custGeom>
              <a:avLst/>
              <a:gdLst>
                <a:gd name="connsiteX0" fmla="*/ 0 w 1814170"/>
                <a:gd name="connsiteY0" fmla="*/ 443865 h 443865"/>
                <a:gd name="connsiteX1" fmla="*/ 601623 w 1814170"/>
                <a:gd name="connsiteY1" fmla="*/ 0 h 443865"/>
                <a:gd name="connsiteX2" fmla="*/ 1814170 w 1814170"/>
                <a:gd name="connsiteY2" fmla="*/ 0 h 443865"/>
                <a:gd name="connsiteX3" fmla="*/ 1212547 w 1814170"/>
                <a:gd name="connsiteY3" fmla="*/ 443865 h 443865"/>
                <a:gd name="connsiteX4" fmla="*/ 0 w 1814170"/>
                <a:gd name="connsiteY4" fmla="*/ 443865 h 443865"/>
                <a:gd name="connsiteX0" fmla="*/ 0 w 1814170"/>
                <a:gd name="connsiteY0" fmla="*/ 1487805 h 1487805"/>
                <a:gd name="connsiteX1" fmla="*/ 1203603 w 1814170"/>
                <a:gd name="connsiteY1" fmla="*/ 0 h 1487805"/>
                <a:gd name="connsiteX2" fmla="*/ 1814170 w 1814170"/>
                <a:gd name="connsiteY2" fmla="*/ 1043940 h 1487805"/>
                <a:gd name="connsiteX3" fmla="*/ 1212547 w 1814170"/>
                <a:gd name="connsiteY3" fmla="*/ 1487805 h 1487805"/>
                <a:gd name="connsiteX4" fmla="*/ 0 w 1814170"/>
                <a:gd name="connsiteY4" fmla="*/ 1487805 h 1487805"/>
                <a:gd name="connsiteX0" fmla="*/ 0 w 1189330"/>
                <a:gd name="connsiteY0" fmla="*/ 466725 h 1487805"/>
                <a:gd name="connsiteX1" fmla="*/ 578763 w 1189330"/>
                <a:gd name="connsiteY1" fmla="*/ 0 h 1487805"/>
                <a:gd name="connsiteX2" fmla="*/ 1189330 w 1189330"/>
                <a:gd name="connsiteY2" fmla="*/ 1043940 h 1487805"/>
                <a:gd name="connsiteX3" fmla="*/ 587707 w 1189330"/>
                <a:gd name="connsiteY3" fmla="*/ 1487805 h 1487805"/>
                <a:gd name="connsiteX4" fmla="*/ 0 w 1189330"/>
                <a:gd name="connsiteY4" fmla="*/ 466725 h 1487805"/>
                <a:gd name="connsiteX0" fmla="*/ 0 w 1199490"/>
                <a:gd name="connsiteY0" fmla="*/ 431165 h 1487805"/>
                <a:gd name="connsiteX1" fmla="*/ 588923 w 1199490"/>
                <a:gd name="connsiteY1" fmla="*/ 0 h 1487805"/>
                <a:gd name="connsiteX2" fmla="*/ 1199490 w 1199490"/>
                <a:gd name="connsiteY2" fmla="*/ 1043940 h 1487805"/>
                <a:gd name="connsiteX3" fmla="*/ 597867 w 1199490"/>
                <a:gd name="connsiteY3" fmla="*/ 1487805 h 1487805"/>
                <a:gd name="connsiteX4" fmla="*/ 0 w 1199490"/>
                <a:gd name="connsiteY4" fmla="*/ 431165 h 1487805"/>
                <a:gd name="connsiteX0" fmla="*/ 0 w 1199490"/>
                <a:gd name="connsiteY0" fmla="*/ 415925 h 1472565"/>
                <a:gd name="connsiteX1" fmla="*/ 614323 w 1199490"/>
                <a:gd name="connsiteY1" fmla="*/ 0 h 1472565"/>
                <a:gd name="connsiteX2" fmla="*/ 1199490 w 1199490"/>
                <a:gd name="connsiteY2" fmla="*/ 1028700 h 1472565"/>
                <a:gd name="connsiteX3" fmla="*/ 597867 w 1199490"/>
                <a:gd name="connsiteY3" fmla="*/ 1472565 h 1472565"/>
                <a:gd name="connsiteX4" fmla="*/ 0 w 1199490"/>
                <a:gd name="connsiteY4" fmla="*/ 415925 h 1472565"/>
                <a:gd name="connsiteX0" fmla="*/ 0 w 1199490"/>
                <a:gd name="connsiteY0" fmla="*/ 426085 h 1482725"/>
                <a:gd name="connsiteX1" fmla="*/ 573683 w 1199490"/>
                <a:gd name="connsiteY1" fmla="*/ 0 h 1482725"/>
                <a:gd name="connsiteX2" fmla="*/ 1199490 w 1199490"/>
                <a:gd name="connsiteY2" fmla="*/ 1038860 h 1482725"/>
                <a:gd name="connsiteX3" fmla="*/ 597867 w 1199490"/>
                <a:gd name="connsiteY3" fmla="*/ 1482725 h 1482725"/>
                <a:gd name="connsiteX4" fmla="*/ 0 w 1199490"/>
                <a:gd name="connsiteY4" fmla="*/ 426085 h 1482725"/>
                <a:gd name="connsiteX0" fmla="*/ 0 w 1199490"/>
                <a:gd name="connsiteY0" fmla="*/ 426301 h 1482941"/>
                <a:gd name="connsiteX1" fmla="*/ 573683 w 1199490"/>
                <a:gd name="connsiteY1" fmla="*/ 216 h 1482941"/>
                <a:gd name="connsiteX2" fmla="*/ 1199490 w 1199490"/>
                <a:gd name="connsiteY2" fmla="*/ 1039076 h 1482941"/>
                <a:gd name="connsiteX3" fmla="*/ 597867 w 1199490"/>
                <a:gd name="connsiteY3" fmla="*/ 1482941 h 1482941"/>
                <a:gd name="connsiteX4" fmla="*/ 0 w 1199490"/>
                <a:gd name="connsiteY4" fmla="*/ 426301 h 1482941"/>
                <a:gd name="connsiteX0" fmla="*/ 0 w 1199490"/>
                <a:gd name="connsiteY0" fmla="*/ 411067 h 1467707"/>
                <a:gd name="connsiteX1" fmla="*/ 827683 w 1199490"/>
                <a:gd name="connsiteY1" fmla="*/ 222 h 1467707"/>
                <a:gd name="connsiteX2" fmla="*/ 1199490 w 1199490"/>
                <a:gd name="connsiteY2" fmla="*/ 1023842 h 1467707"/>
                <a:gd name="connsiteX3" fmla="*/ 597867 w 1199490"/>
                <a:gd name="connsiteY3" fmla="*/ 1467707 h 1467707"/>
                <a:gd name="connsiteX4" fmla="*/ 0 w 1199490"/>
                <a:gd name="connsiteY4" fmla="*/ 411067 h 1467707"/>
                <a:gd name="connsiteX0" fmla="*/ 0 w 1199490"/>
                <a:gd name="connsiteY0" fmla="*/ 431379 h 1488019"/>
                <a:gd name="connsiteX1" fmla="*/ 588923 w 1199490"/>
                <a:gd name="connsiteY1" fmla="*/ 214 h 1488019"/>
                <a:gd name="connsiteX2" fmla="*/ 1199490 w 1199490"/>
                <a:gd name="connsiteY2" fmla="*/ 1044154 h 1488019"/>
                <a:gd name="connsiteX3" fmla="*/ 597867 w 1199490"/>
                <a:gd name="connsiteY3" fmla="*/ 1488019 h 1488019"/>
                <a:gd name="connsiteX4" fmla="*/ 0 w 1199490"/>
                <a:gd name="connsiteY4" fmla="*/ 431379 h 1488019"/>
                <a:gd name="connsiteX0" fmla="*/ 0 w 1199490"/>
                <a:gd name="connsiteY0" fmla="*/ 426302 h 1482942"/>
                <a:gd name="connsiteX1" fmla="*/ 594003 w 1199490"/>
                <a:gd name="connsiteY1" fmla="*/ 217 h 1482942"/>
                <a:gd name="connsiteX2" fmla="*/ 1199490 w 1199490"/>
                <a:gd name="connsiteY2" fmla="*/ 1039077 h 1482942"/>
                <a:gd name="connsiteX3" fmla="*/ 597867 w 1199490"/>
                <a:gd name="connsiteY3" fmla="*/ 1482942 h 1482942"/>
                <a:gd name="connsiteX4" fmla="*/ 0 w 1199490"/>
                <a:gd name="connsiteY4" fmla="*/ 426302 h 14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90" h="1482942">
                  <a:moveTo>
                    <a:pt x="0" y="426302"/>
                  </a:moveTo>
                  <a:lnTo>
                    <a:pt x="594003" y="217"/>
                  </a:lnTo>
                  <a:cubicBezTo>
                    <a:pt x="614645" y="-14176"/>
                    <a:pt x="990888" y="692790"/>
                    <a:pt x="1199490" y="1039077"/>
                  </a:cubicBezTo>
                  <a:lnTo>
                    <a:pt x="597867" y="1482942"/>
                  </a:lnTo>
                  <a:lnTo>
                    <a:pt x="0" y="426302"/>
                  </a:lnTo>
                  <a:close/>
                </a:path>
              </a:pathLst>
            </a:custGeom>
            <a:blipFill dpi="0" rotWithShape="1">
              <a:blip r:embed="rId5">
                <a:alphaModFix amt="39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Равнобедрен триъгълник 8">
              <a:extLst>
                <a:ext uri="{FF2B5EF4-FFF2-40B4-BE49-F238E27FC236}">
                  <a16:creationId xmlns:a16="http://schemas.microsoft.com/office/drawing/2014/main" xmlns="" id="{E34DA489-1006-4DCF-8680-77F7CEFF1649}"/>
                </a:ext>
              </a:extLst>
            </p:cNvPr>
            <p:cNvSpPr/>
            <p:nvPr/>
          </p:nvSpPr>
          <p:spPr>
            <a:xfrm>
              <a:off x="4987645" y="2947853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Картина 9">
            <a:extLst>
              <a:ext uri="{FF2B5EF4-FFF2-40B4-BE49-F238E27FC236}">
                <a16:creationId xmlns:a16="http://schemas.microsoft.com/office/drawing/2014/main" xmlns="" id="{6917CE4A-F987-4E60-9569-2DE52E75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38799">
            <a:off x="4996369" y="2150602"/>
            <a:ext cx="3214710" cy="2074456"/>
          </a:xfrm>
          <a:prstGeom prst="rect">
            <a:avLst/>
          </a:prstGeom>
        </p:spPr>
      </p:pic>
      <p:sp>
        <p:nvSpPr>
          <p:cNvPr id="6" name="Цилиндрична 19">
            <a:extLst>
              <a:ext uri="{FF2B5EF4-FFF2-40B4-BE49-F238E27FC236}">
                <a16:creationId xmlns:a16="http://schemas.microsoft.com/office/drawing/2014/main" xmlns="" id="{3911BF9D-DEFE-4170-9A7C-F1C73A8CEA1E}"/>
              </a:ext>
            </a:extLst>
          </p:cNvPr>
          <p:cNvSpPr/>
          <p:nvPr/>
        </p:nvSpPr>
        <p:spPr>
          <a:xfrm rot="4214432">
            <a:off x="2828306" y="1824609"/>
            <a:ext cx="241229" cy="289751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1">
            <a:extLst>
              <a:ext uri="{FF2B5EF4-FFF2-40B4-BE49-F238E27FC236}">
                <a16:creationId xmlns:a16="http://schemas.microsoft.com/office/drawing/2014/main" xmlns="" id="{F729A9C8-40D2-4D3E-9930-2AE56272CF52}"/>
              </a:ext>
            </a:extLst>
          </p:cNvPr>
          <p:cNvGrpSpPr/>
          <p:nvPr/>
        </p:nvGrpSpPr>
        <p:grpSpPr>
          <a:xfrm>
            <a:off x="3522757" y="1817317"/>
            <a:ext cx="1980631" cy="2012283"/>
            <a:chOff x="2811170" y="2377440"/>
            <a:chExt cx="1814170" cy="1495425"/>
          </a:xfrm>
        </p:grpSpPr>
        <p:sp>
          <p:nvSpPr>
            <p:cNvPr id="9" name="Равнобедрен триъгълник 2">
              <a:extLst>
                <a:ext uri="{FF2B5EF4-FFF2-40B4-BE49-F238E27FC236}">
                  <a16:creationId xmlns:a16="http://schemas.microsoft.com/office/drawing/2014/main" xmlns="" id="{618DB85A-391D-4129-A13F-004FF00FDEDE}"/>
                </a:ext>
              </a:extLst>
            </p:cNvPr>
            <p:cNvSpPr/>
            <p:nvPr/>
          </p:nvSpPr>
          <p:spPr>
            <a:xfrm>
              <a:off x="3405530" y="2377440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86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Успоредник 3">
              <a:extLst>
                <a:ext uri="{FF2B5EF4-FFF2-40B4-BE49-F238E27FC236}">
                  <a16:creationId xmlns:a16="http://schemas.microsoft.com/office/drawing/2014/main" xmlns="" id="{4826FD13-8B00-48F9-BEE4-0093E81A6822}"/>
                </a:ext>
              </a:extLst>
            </p:cNvPr>
            <p:cNvSpPr/>
            <p:nvPr/>
          </p:nvSpPr>
          <p:spPr>
            <a:xfrm>
              <a:off x="2811170" y="3429000"/>
              <a:ext cx="1814170" cy="443865"/>
            </a:xfrm>
            <a:prstGeom prst="parallelogram">
              <a:avLst>
                <a:gd name="adj" fmla="val 130392"/>
              </a:avLst>
            </a:prstGeom>
            <a:blipFill dpi="0" rotWithShape="1">
              <a:blip r:embed="rId4" cstate="print">
                <a:alphaModFix amt="86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Равнобедрен триъгълник 4">
              <a:extLst>
                <a:ext uri="{FF2B5EF4-FFF2-40B4-BE49-F238E27FC236}">
                  <a16:creationId xmlns:a16="http://schemas.microsoft.com/office/drawing/2014/main" xmlns="" id="{0599A53E-C7A0-46A1-9568-4511FBFBD86A}"/>
                </a:ext>
              </a:extLst>
            </p:cNvPr>
            <p:cNvSpPr/>
            <p:nvPr/>
          </p:nvSpPr>
          <p:spPr>
            <a:xfrm>
              <a:off x="2823565" y="2821305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51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Успоредник 5">
              <a:extLst>
                <a:ext uri="{FF2B5EF4-FFF2-40B4-BE49-F238E27FC236}">
                  <a16:creationId xmlns:a16="http://schemas.microsoft.com/office/drawing/2014/main" xmlns="" id="{2BA6E478-C79A-4852-806F-01F2BE193AEC}"/>
                </a:ext>
              </a:extLst>
            </p:cNvPr>
            <p:cNvSpPr/>
            <p:nvPr/>
          </p:nvSpPr>
          <p:spPr>
            <a:xfrm>
              <a:off x="3421075" y="2389923"/>
              <a:ext cx="1199490" cy="1482942"/>
            </a:xfrm>
            <a:custGeom>
              <a:avLst/>
              <a:gdLst>
                <a:gd name="connsiteX0" fmla="*/ 0 w 1814170"/>
                <a:gd name="connsiteY0" fmla="*/ 443865 h 443865"/>
                <a:gd name="connsiteX1" fmla="*/ 601623 w 1814170"/>
                <a:gd name="connsiteY1" fmla="*/ 0 h 443865"/>
                <a:gd name="connsiteX2" fmla="*/ 1814170 w 1814170"/>
                <a:gd name="connsiteY2" fmla="*/ 0 h 443865"/>
                <a:gd name="connsiteX3" fmla="*/ 1212547 w 1814170"/>
                <a:gd name="connsiteY3" fmla="*/ 443865 h 443865"/>
                <a:gd name="connsiteX4" fmla="*/ 0 w 1814170"/>
                <a:gd name="connsiteY4" fmla="*/ 443865 h 443865"/>
                <a:gd name="connsiteX0" fmla="*/ 0 w 1814170"/>
                <a:gd name="connsiteY0" fmla="*/ 1487805 h 1487805"/>
                <a:gd name="connsiteX1" fmla="*/ 1203603 w 1814170"/>
                <a:gd name="connsiteY1" fmla="*/ 0 h 1487805"/>
                <a:gd name="connsiteX2" fmla="*/ 1814170 w 1814170"/>
                <a:gd name="connsiteY2" fmla="*/ 1043940 h 1487805"/>
                <a:gd name="connsiteX3" fmla="*/ 1212547 w 1814170"/>
                <a:gd name="connsiteY3" fmla="*/ 1487805 h 1487805"/>
                <a:gd name="connsiteX4" fmla="*/ 0 w 1814170"/>
                <a:gd name="connsiteY4" fmla="*/ 1487805 h 1487805"/>
                <a:gd name="connsiteX0" fmla="*/ 0 w 1189330"/>
                <a:gd name="connsiteY0" fmla="*/ 466725 h 1487805"/>
                <a:gd name="connsiteX1" fmla="*/ 578763 w 1189330"/>
                <a:gd name="connsiteY1" fmla="*/ 0 h 1487805"/>
                <a:gd name="connsiteX2" fmla="*/ 1189330 w 1189330"/>
                <a:gd name="connsiteY2" fmla="*/ 1043940 h 1487805"/>
                <a:gd name="connsiteX3" fmla="*/ 587707 w 1189330"/>
                <a:gd name="connsiteY3" fmla="*/ 1487805 h 1487805"/>
                <a:gd name="connsiteX4" fmla="*/ 0 w 1189330"/>
                <a:gd name="connsiteY4" fmla="*/ 466725 h 1487805"/>
                <a:gd name="connsiteX0" fmla="*/ 0 w 1199490"/>
                <a:gd name="connsiteY0" fmla="*/ 431165 h 1487805"/>
                <a:gd name="connsiteX1" fmla="*/ 588923 w 1199490"/>
                <a:gd name="connsiteY1" fmla="*/ 0 h 1487805"/>
                <a:gd name="connsiteX2" fmla="*/ 1199490 w 1199490"/>
                <a:gd name="connsiteY2" fmla="*/ 1043940 h 1487805"/>
                <a:gd name="connsiteX3" fmla="*/ 597867 w 1199490"/>
                <a:gd name="connsiteY3" fmla="*/ 1487805 h 1487805"/>
                <a:gd name="connsiteX4" fmla="*/ 0 w 1199490"/>
                <a:gd name="connsiteY4" fmla="*/ 431165 h 1487805"/>
                <a:gd name="connsiteX0" fmla="*/ 0 w 1199490"/>
                <a:gd name="connsiteY0" fmla="*/ 415925 h 1472565"/>
                <a:gd name="connsiteX1" fmla="*/ 614323 w 1199490"/>
                <a:gd name="connsiteY1" fmla="*/ 0 h 1472565"/>
                <a:gd name="connsiteX2" fmla="*/ 1199490 w 1199490"/>
                <a:gd name="connsiteY2" fmla="*/ 1028700 h 1472565"/>
                <a:gd name="connsiteX3" fmla="*/ 597867 w 1199490"/>
                <a:gd name="connsiteY3" fmla="*/ 1472565 h 1472565"/>
                <a:gd name="connsiteX4" fmla="*/ 0 w 1199490"/>
                <a:gd name="connsiteY4" fmla="*/ 415925 h 1472565"/>
                <a:gd name="connsiteX0" fmla="*/ 0 w 1199490"/>
                <a:gd name="connsiteY0" fmla="*/ 426085 h 1482725"/>
                <a:gd name="connsiteX1" fmla="*/ 573683 w 1199490"/>
                <a:gd name="connsiteY1" fmla="*/ 0 h 1482725"/>
                <a:gd name="connsiteX2" fmla="*/ 1199490 w 1199490"/>
                <a:gd name="connsiteY2" fmla="*/ 1038860 h 1482725"/>
                <a:gd name="connsiteX3" fmla="*/ 597867 w 1199490"/>
                <a:gd name="connsiteY3" fmla="*/ 1482725 h 1482725"/>
                <a:gd name="connsiteX4" fmla="*/ 0 w 1199490"/>
                <a:gd name="connsiteY4" fmla="*/ 426085 h 1482725"/>
                <a:gd name="connsiteX0" fmla="*/ 0 w 1199490"/>
                <a:gd name="connsiteY0" fmla="*/ 426301 h 1482941"/>
                <a:gd name="connsiteX1" fmla="*/ 573683 w 1199490"/>
                <a:gd name="connsiteY1" fmla="*/ 216 h 1482941"/>
                <a:gd name="connsiteX2" fmla="*/ 1199490 w 1199490"/>
                <a:gd name="connsiteY2" fmla="*/ 1039076 h 1482941"/>
                <a:gd name="connsiteX3" fmla="*/ 597867 w 1199490"/>
                <a:gd name="connsiteY3" fmla="*/ 1482941 h 1482941"/>
                <a:gd name="connsiteX4" fmla="*/ 0 w 1199490"/>
                <a:gd name="connsiteY4" fmla="*/ 426301 h 1482941"/>
                <a:gd name="connsiteX0" fmla="*/ 0 w 1199490"/>
                <a:gd name="connsiteY0" fmla="*/ 411067 h 1467707"/>
                <a:gd name="connsiteX1" fmla="*/ 827683 w 1199490"/>
                <a:gd name="connsiteY1" fmla="*/ 222 h 1467707"/>
                <a:gd name="connsiteX2" fmla="*/ 1199490 w 1199490"/>
                <a:gd name="connsiteY2" fmla="*/ 1023842 h 1467707"/>
                <a:gd name="connsiteX3" fmla="*/ 597867 w 1199490"/>
                <a:gd name="connsiteY3" fmla="*/ 1467707 h 1467707"/>
                <a:gd name="connsiteX4" fmla="*/ 0 w 1199490"/>
                <a:gd name="connsiteY4" fmla="*/ 411067 h 1467707"/>
                <a:gd name="connsiteX0" fmla="*/ 0 w 1199490"/>
                <a:gd name="connsiteY0" fmla="*/ 431379 h 1488019"/>
                <a:gd name="connsiteX1" fmla="*/ 588923 w 1199490"/>
                <a:gd name="connsiteY1" fmla="*/ 214 h 1488019"/>
                <a:gd name="connsiteX2" fmla="*/ 1199490 w 1199490"/>
                <a:gd name="connsiteY2" fmla="*/ 1044154 h 1488019"/>
                <a:gd name="connsiteX3" fmla="*/ 597867 w 1199490"/>
                <a:gd name="connsiteY3" fmla="*/ 1488019 h 1488019"/>
                <a:gd name="connsiteX4" fmla="*/ 0 w 1199490"/>
                <a:gd name="connsiteY4" fmla="*/ 431379 h 1488019"/>
                <a:gd name="connsiteX0" fmla="*/ 0 w 1199490"/>
                <a:gd name="connsiteY0" fmla="*/ 426302 h 1482942"/>
                <a:gd name="connsiteX1" fmla="*/ 594003 w 1199490"/>
                <a:gd name="connsiteY1" fmla="*/ 217 h 1482942"/>
                <a:gd name="connsiteX2" fmla="*/ 1199490 w 1199490"/>
                <a:gd name="connsiteY2" fmla="*/ 1039077 h 1482942"/>
                <a:gd name="connsiteX3" fmla="*/ 597867 w 1199490"/>
                <a:gd name="connsiteY3" fmla="*/ 1482942 h 1482942"/>
                <a:gd name="connsiteX4" fmla="*/ 0 w 1199490"/>
                <a:gd name="connsiteY4" fmla="*/ 426302 h 14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90" h="1482942">
                  <a:moveTo>
                    <a:pt x="0" y="426302"/>
                  </a:moveTo>
                  <a:lnTo>
                    <a:pt x="594003" y="217"/>
                  </a:lnTo>
                  <a:cubicBezTo>
                    <a:pt x="614645" y="-14176"/>
                    <a:pt x="990888" y="692790"/>
                    <a:pt x="1199490" y="1039077"/>
                  </a:cubicBezTo>
                  <a:lnTo>
                    <a:pt x="597867" y="1482942"/>
                  </a:lnTo>
                  <a:lnTo>
                    <a:pt x="0" y="426302"/>
                  </a:lnTo>
                  <a:close/>
                </a:path>
              </a:pathLst>
            </a:custGeom>
            <a:blipFill dpi="0" rotWithShape="1">
              <a:blip r:embed="rId5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3"/>
          <p:cNvGrpSpPr/>
          <p:nvPr/>
        </p:nvGrpSpPr>
        <p:grpSpPr>
          <a:xfrm>
            <a:off x="3522757" y="1817317"/>
            <a:ext cx="1964493" cy="2013343"/>
            <a:chOff x="4987645" y="2503200"/>
            <a:chExt cx="1799388" cy="1496213"/>
          </a:xfrm>
        </p:grpSpPr>
        <p:sp>
          <p:nvSpPr>
            <p:cNvPr id="2" name="Успоредник 5">
              <a:extLst>
                <a:ext uri="{FF2B5EF4-FFF2-40B4-BE49-F238E27FC236}">
                  <a16:creationId xmlns:a16="http://schemas.microsoft.com/office/drawing/2014/main" xmlns="" id="{88CB4878-0F14-4C94-A363-33CD03CFFC46}"/>
                </a:ext>
              </a:extLst>
            </p:cNvPr>
            <p:cNvSpPr/>
            <p:nvPr/>
          </p:nvSpPr>
          <p:spPr>
            <a:xfrm>
              <a:off x="5587543" y="2503200"/>
              <a:ext cx="1199490" cy="1482942"/>
            </a:xfrm>
            <a:custGeom>
              <a:avLst/>
              <a:gdLst>
                <a:gd name="connsiteX0" fmla="*/ 0 w 1814170"/>
                <a:gd name="connsiteY0" fmla="*/ 443865 h 443865"/>
                <a:gd name="connsiteX1" fmla="*/ 601623 w 1814170"/>
                <a:gd name="connsiteY1" fmla="*/ 0 h 443865"/>
                <a:gd name="connsiteX2" fmla="*/ 1814170 w 1814170"/>
                <a:gd name="connsiteY2" fmla="*/ 0 h 443865"/>
                <a:gd name="connsiteX3" fmla="*/ 1212547 w 1814170"/>
                <a:gd name="connsiteY3" fmla="*/ 443865 h 443865"/>
                <a:gd name="connsiteX4" fmla="*/ 0 w 1814170"/>
                <a:gd name="connsiteY4" fmla="*/ 443865 h 443865"/>
                <a:gd name="connsiteX0" fmla="*/ 0 w 1814170"/>
                <a:gd name="connsiteY0" fmla="*/ 1487805 h 1487805"/>
                <a:gd name="connsiteX1" fmla="*/ 1203603 w 1814170"/>
                <a:gd name="connsiteY1" fmla="*/ 0 h 1487805"/>
                <a:gd name="connsiteX2" fmla="*/ 1814170 w 1814170"/>
                <a:gd name="connsiteY2" fmla="*/ 1043940 h 1487805"/>
                <a:gd name="connsiteX3" fmla="*/ 1212547 w 1814170"/>
                <a:gd name="connsiteY3" fmla="*/ 1487805 h 1487805"/>
                <a:gd name="connsiteX4" fmla="*/ 0 w 1814170"/>
                <a:gd name="connsiteY4" fmla="*/ 1487805 h 1487805"/>
                <a:gd name="connsiteX0" fmla="*/ 0 w 1189330"/>
                <a:gd name="connsiteY0" fmla="*/ 466725 h 1487805"/>
                <a:gd name="connsiteX1" fmla="*/ 578763 w 1189330"/>
                <a:gd name="connsiteY1" fmla="*/ 0 h 1487805"/>
                <a:gd name="connsiteX2" fmla="*/ 1189330 w 1189330"/>
                <a:gd name="connsiteY2" fmla="*/ 1043940 h 1487805"/>
                <a:gd name="connsiteX3" fmla="*/ 587707 w 1189330"/>
                <a:gd name="connsiteY3" fmla="*/ 1487805 h 1487805"/>
                <a:gd name="connsiteX4" fmla="*/ 0 w 1189330"/>
                <a:gd name="connsiteY4" fmla="*/ 466725 h 1487805"/>
                <a:gd name="connsiteX0" fmla="*/ 0 w 1199490"/>
                <a:gd name="connsiteY0" fmla="*/ 431165 h 1487805"/>
                <a:gd name="connsiteX1" fmla="*/ 588923 w 1199490"/>
                <a:gd name="connsiteY1" fmla="*/ 0 h 1487805"/>
                <a:gd name="connsiteX2" fmla="*/ 1199490 w 1199490"/>
                <a:gd name="connsiteY2" fmla="*/ 1043940 h 1487805"/>
                <a:gd name="connsiteX3" fmla="*/ 597867 w 1199490"/>
                <a:gd name="connsiteY3" fmla="*/ 1487805 h 1487805"/>
                <a:gd name="connsiteX4" fmla="*/ 0 w 1199490"/>
                <a:gd name="connsiteY4" fmla="*/ 431165 h 1487805"/>
                <a:gd name="connsiteX0" fmla="*/ 0 w 1199490"/>
                <a:gd name="connsiteY0" fmla="*/ 415925 h 1472565"/>
                <a:gd name="connsiteX1" fmla="*/ 614323 w 1199490"/>
                <a:gd name="connsiteY1" fmla="*/ 0 h 1472565"/>
                <a:gd name="connsiteX2" fmla="*/ 1199490 w 1199490"/>
                <a:gd name="connsiteY2" fmla="*/ 1028700 h 1472565"/>
                <a:gd name="connsiteX3" fmla="*/ 597867 w 1199490"/>
                <a:gd name="connsiteY3" fmla="*/ 1472565 h 1472565"/>
                <a:gd name="connsiteX4" fmla="*/ 0 w 1199490"/>
                <a:gd name="connsiteY4" fmla="*/ 415925 h 1472565"/>
                <a:gd name="connsiteX0" fmla="*/ 0 w 1199490"/>
                <a:gd name="connsiteY0" fmla="*/ 426085 h 1482725"/>
                <a:gd name="connsiteX1" fmla="*/ 573683 w 1199490"/>
                <a:gd name="connsiteY1" fmla="*/ 0 h 1482725"/>
                <a:gd name="connsiteX2" fmla="*/ 1199490 w 1199490"/>
                <a:gd name="connsiteY2" fmla="*/ 1038860 h 1482725"/>
                <a:gd name="connsiteX3" fmla="*/ 597867 w 1199490"/>
                <a:gd name="connsiteY3" fmla="*/ 1482725 h 1482725"/>
                <a:gd name="connsiteX4" fmla="*/ 0 w 1199490"/>
                <a:gd name="connsiteY4" fmla="*/ 426085 h 1482725"/>
                <a:gd name="connsiteX0" fmla="*/ 0 w 1199490"/>
                <a:gd name="connsiteY0" fmla="*/ 426301 h 1482941"/>
                <a:gd name="connsiteX1" fmla="*/ 573683 w 1199490"/>
                <a:gd name="connsiteY1" fmla="*/ 216 h 1482941"/>
                <a:gd name="connsiteX2" fmla="*/ 1199490 w 1199490"/>
                <a:gd name="connsiteY2" fmla="*/ 1039076 h 1482941"/>
                <a:gd name="connsiteX3" fmla="*/ 597867 w 1199490"/>
                <a:gd name="connsiteY3" fmla="*/ 1482941 h 1482941"/>
                <a:gd name="connsiteX4" fmla="*/ 0 w 1199490"/>
                <a:gd name="connsiteY4" fmla="*/ 426301 h 1482941"/>
                <a:gd name="connsiteX0" fmla="*/ 0 w 1199490"/>
                <a:gd name="connsiteY0" fmla="*/ 411067 h 1467707"/>
                <a:gd name="connsiteX1" fmla="*/ 827683 w 1199490"/>
                <a:gd name="connsiteY1" fmla="*/ 222 h 1467707"/>
                <a:gd name="connsiteX2" fmla="*/ 1199490 w 1199490"/>
                <a:gd name="connsiteY2" fmla="*/ 1023842 h 1467707"/>
                <a:gd name="connsiteX3" fmla="*/ 597867 w 1199490"/>
                <a:gd name="connsiteY3" fmla="*/ 1467707 h 1467707"/>
                <a:gd name="connsiteX4" fmla="*/ 0 w 1199490"/>
                <a:gd name="connsiteY4" fmla="*/ 411067 h 1467707"/>
                <a:gd name="connsiteX0" fmla="*/ 0 w 1199490"/>
                <a:gd name="connsiteY0" fmla="*/ 431379 h 1488019"/>
                <a:gd name="connsiteX1" fmla="*/ 588923 w 1199490"/>
                <a:gd name="connsiteY1" fmla="*/ 214 h 1488019"/>
                <a:gd name="connsiteX2" fmla="*/ 1199490 w 1199490"/>
                <a:gd name="connsiteY2" fmla="*/ 1044154 h 1488019"/>
                <a:gd name="connsiteX3" fmla="*/ 597867 w 1199490"/>
                <a:gd name="connsiteY3" fmla="*/ 1488019 h 1488019"/>
                <a:gd name="connsiteX4" fmla="*/ 0 w 1199490"/>
                <a:gd name="connsiteY4" fmla="*/ 431379 h 1488019"/>
                <a:gd name="connsiteX0" fmla="*/ 0 w 1199490"/>
                <a:gd name="connsiteY0" fmla="*/ 426302 h 1482942"/>
                <a:gd name="connsiteX1" fmla="*/ 594003 w 1199490"/>
                <a:gd name="connsiteY1" fmla="*/ 217 h 1482942"/>
                <a:gd name="connsiteX2" fmla="*/ 1199490 w 1199490"/>
                <a:gd name="connsiteY2" fmla="*/ 1039077 h 1482942"/>
                <a:gd name="connsiteX3" fmla="*/ 597867 w 1199490"/>
                <a:gd name="connsiteY3" fmla="*/ 1482942 h 1482942"/>
                <a:gd name="connsiteX4" fmla="*/ 0 w 1199490"/>
                <a:gd name="connsiteY4" fmla="*/ 426302 h 14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90" h="1482942">
                  <a:moveTo>
                    <a:pt x="0" y="426302"/>
                  </a:moveTo>
                  <a:lnTo>
                    <a:pt x="594003" y="217"/>
                  </a:lnTo>
                  <a:cubicBezTo>
                    <a:pt x="614645" y="-14176"/>
                    <a:pt x="990888" y="692790"/>
                    <a:pt x="1199490" y="1039077"/>
                  </a:cubicBezTo>
                  <a:lnTo>
                    <a:pt x="597867" y="1482942"/>
                  </a:lnTo>
                  <a:lnTo>
                    <a:pt x="0" y="426302"/>
                  </a:lnTo>
                  <a:close/>
                </a:path>
              </a:pathLst>
            </a:custGeom>
            <a:blipFill dpi="0" rotWithShape="1">
              <a:blip r:embed="rId5">
                <a:alphaModFix amt="39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Равнобедрен триъгълник 8">
              <a:extLst>
                <a:ext uri="{FF2B5EF4-FFF2-40B4-BE49-F238E27FC236}">
                  <a16:creationId xmlns:a16="http://schemas.microsoft.com/office/drawing/2014/main" xmlns="" id="{E34DA489-1006-4DCF-8680-77F7CEFF1649}"/>
                </a:ext>
              </a:extLst>
            </p:cNvPr>
            <p:cNvSpPr/>
            <p:nvPr/>
          </p:nvSpPr>
          <p:spPr>
            <a:xfrm>
              <a:off x="4987645" y="2947853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Картина 9">
            <a:extLst>
              <a:ext uri="{FF2B5EF4-FFF2-40B4-BE49-F238E27FC236}">
                <a16:creationId xmlns:a16="http://schemas.microsoft.com/office/drawing/2014/main" xmlns="" id="{6917CE4A-F987-4E60-9569-2DE52E75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38799">
            <a:off x="4996369" y="2150602"/>
            <a:ext cx="3214710" cy="2074456"/>
          </a:xfrm>
          <a:prstGeom prst="rect">
            <a:avLst/>
          </a:prstGeom>
        </p:spPr>
      </p:pic>
      <p:sp>
        <p:nvSpPr>
          <p:cNvPr id="6" name="Цилиндрична 19">
            <a:extLst>
              <a:ext uri="{FF2B5EF4-FFF2-40B4-BE49-F238E27FC236}">
                <a16:creationId xmlns:a16="http://schemas.microsoft.com/office/drawing/2014/main" xmlns="" id="{3911BF9D-DEFE-4170-9A7C-F1C73A8CEA1E}"/>
              </a:ext>
            </a:extLst>
          </p:cNvPr>
          <p:cNvSpPr/>
          <p:nvPr/>
        </p:nvSpPr>
        <p:spPr>
          <a:xfrm rot="4214432">
            <a:off x="2828306" y="1824609"/>
            <a:ext cx="241229" cy="289751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1">
            <a:extLst>
              <a:ext uri="{FF2B5EF4-FFF2-40B4-BE49-F238E27FC236}">
                <a16:creationId xmlns:a16="http://schemas.microsoft.com/office/drawing/2014/main" xmlns="" id="{F729A9C8-40D2-4D3E-9930-2AE56272CF52}"/>
              </a:ext>
            </a:extLst>
          </p:cNvPr>
          <p:cNvGrpSpPr/>
          <p:nvPr/>
        </p:nvGrpSpPr>
        <p:grpSpPr>
          <a:xfrm>
            <a:off x="3522757" y="1817317"/>
            <a:ext cx="1980631" cy="2012283"/>
            <a:chOff x="2811170" y="2377440"/>
            <a:chExt cx="1814170" cy="1495425"/>
          </a:xfrm>
        </p:grpSpPr>
        <p:sp>
          <p:nvSpPr>
            <p:cNvPr id="9" name="Равнобедрен триъгълник 2">
              <a:extLst>
                <a:ext uri="{FF2B5EF4-FFF2-40B4-BE49-F238E27FC236}">
                  <a16:creationId xmlns:a16="http://schemas.microsoft.com/office/drawing/2014/main" xmlns="" id="{618DB85A-391D-4129-A13F-004FF00FDEDE}"/>
                </a:ext>
              </a:extLst>
            </p:cNvPr>
            <p:cNvSpPr/>
            <p:nvPr/>
          </p:nvSpPr>
          <p:spPr>
            <a:xfrm>
              <a:off x="3405530" y="2377440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86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Успоредник 3">
              <a:extLst>
                <a:ext uri="{FF2B5EF4-FFF2-40B4-BE49-F238E27FC236}">
                  <a16:creationId xmlns:a16="http://schemas.microsoft.com/office/drawing/2014/main" xmlns="" id="{4826FD13-8B00-48F9-BEE4-0093E81A6822}"/>
                </a:ext>
              </a:extLst>
            </p:cNvPr>
            <p:cNvSpPr/>
            <p:nvPr/>
          </p:nvSpPr>
          <p:spPr>
            <a:xfrm>
              <a:off x="2811170" y="3429000"/>
              <a:ext cx="1814170" cy="443865"/>
            </a:xfrm>
            <a:prstGeom prst="parallelogram">
              <a:avLst>
                <a:gd name="adj" fmla="val 130392"/>
              </a:avLst>
            </a:prstGeom>
            <a:blipFill dpi="0" rotWithShape="1">
              <a:blip r:embed="rId4" cstate="print">
                <a:alphaModFix amt="86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Равнобедрен триъгълник 4">
              <a:extLst>
                <a:ext uri="{FF2B5EF4-FFF2-40B4-BE49-F238E27FC236}">
                  <a16:creationId xmlns:a16="http://schemas.microsoft.com/office/drawing/2014/main" xmlns="" id="{0599A53E-C7A0-46A1-9568-4511FBFBD86A}"/>
                </a:ext>
              </a:extLst>
            </p:cNvPr>
            <p:cNvSpPr/>
            <p:nvPr/>
          </p:nvSpPr>
          <p:spPr>
            <a:xfrm>
              <a:off x="2823565" y="2821305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51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Успоредник 5">
              <a:extLst>
                <a:ext uri="{FF2B5EF4-FFF2-40B4-BE49-F238E27FC236}">
                  <a16:creationId xmlns:a16="http://schemas.microsoft.com/office/drawing/2014/main" xmlns="" id="{2BA6E478-C79A-4852-806F-01F2BE193AEC}"/>
                </a:ext>
              </a:extLst>
            </p:cNvPr>
            <p:cNvSpPr/>
            <p:nvPr/>
          </p:nvSpPr>
          <p:spPr>
            <a:xfrm>
              <a:off x="3421075" y="2389923"/>
              <a:ext cx="1199490" cy="1482942"/>
            </a:xfrm>
            <a:custGeom>
              <a:avLst/>
              <a:gdLst>
                <a:gd name="connsiteX0" fmla="*/ 0 w 1814170"/>
                <a:gd name="connsiteY0" fmla="*/ 443865 h 443865"/>
                <a:gd name="connsiteX1" fmla="*/ 601623 w 1814170"/>
                <a:gd name="connsiteY1" fmla="*/ 0 h 443865"/>
                <a:gd name="connsiteX2" fmla="*/ 1814170 w 1814170"/>
                <a:gd name="connsiteY2" fmla="*/ 0 h 443865"/>
                <a:gd name="connsiteX3" fmla="*/ 1212547 w 1814170"/>
                <a:gd name="connsiteY3" fmla="*/ 443865 h 443865"/>
                <a:gd name="connsiteX4" fmla="*/ 0 w 1814170"/>
                <a:gd name="connsiteY4" fmla="*/ 443865 h 443865"/>
                <a:gd name="connsiteX0" fmla="*/ 0 w 1814170"/>
                <a:gd name="connsiteY0" fmla="*/ 1487805 h 1487805"/>
                <a:gd name="connsiteX1" fmla="*/ 1203603 w 1814170"/>
                <a:gd name="connsiteY1" fmla="*/ 0 h 1487805"/>
                <a:gd name="connsiteX2" fmla="*/ 1814170 w 1814170"/>
                <a:gd name="connsiteY2" fmla="*/ 1043940 h 1487805"/>
                <a:gd name="connsiteX3" fmla="*/ 1212547 w 1814170"/>
                <a:gd name="connsiteY3" fmla="*/ 1487805 h 1487805"/>
                <a:gd name="connsiteX4" fmla="*/ 0 w 1814170"/>
                <a:gd name="connsiteY4" fmla="*/ 1487805 h 1487805"/>
                <a:gd name="connsiteX0" fmla="*/ 0 w 1189330"/>
                <a:gd name="connsiteY0" fmla="*/ 466725 h 1487805"/>
                <a:gd name="connsiteX1" fmla="*/ 578763 w 1189330"/>
                <a:gd name="connsiteY1" fmla="*/ 0 h 1487805"/>
                <a:gd name="connsiteX2" fmla="*/ 1189330 w 1189330"/>
                <a:gd name="connsiteY2" fmla="*/ 1043940 h 1487805"/>
                <a:gd name="connsiteX3" fmla="*/ 587707 w 1189330"/>
                <a:gd name="connsiteY3" fmla="*/ 1487805 h 1487805"/>
                <a:gd name="connsiteX4" fmla="*/ 0 w 1189330"/>
                <a:gd name="connsiteY4" fmla="*/ 466725 h 1487805"/>
                <a:gd name="connsiteX0" fmla="*/ 0 w 1199490"/>
                <a:gd name="connsiteY0" fmla="*/ 431165 h 1487805"/>
                <a:gd name="connsiteX1" fmla="*/ 588923 w 1199490"/>
                <a:gd name="connsiteY1" fmla="*/ 0 h 1487805"/>
                <a:gd name="connsiteX2" fmla="*/ 1199490 w 1199490"/>
                <a:gd name="connsiteY2" fmla="*/ 1043940 h 1487805"/>
                <a:gd name="connsiteX3" fmla="*/ 597867 w 1199490"/>
                <a:gd name="connsiteY3" fmla="*/ 1487805 h 1487805"/>
                <a:gd name="connsiteX4" fmla="*/ 0 w 1199490"/>
                <a:gd name="connsiteY4" fmla="*/ 431165 h 1487805"/>
                <a:gd name="connsiteX0" fmla="*/ 0 w 1199490"/>
                <a:gd name="connsiteY0" fmla="*/ 415925 h 1472565"/>
                <a:gd name="connsiteX1" fmla="*/ 614323 w 1199490"/>
                <a:gd name="connsiteY1" fmla="*/ 0 h 1472565"/>
                <a:gd name="connsiteX2" fmla="*/ 1199490 w 1199490"/>
                <a:gd name="connsiteY2" fmla="*/ 1028700 h 1472565"/>
                <a:gd name="connsiteX3" fmla="*/ 597867 w 1199490"/>
                <a:gd name="connsiteY3" fmla="*/ 1472565 h 1472565"/>
                <a:gd name="connsiteX4" fmla="*/ 0 w 1199490"/>
                <a:gd name="connsiteY4" fmla="*/ 415925 h 1472565"/>
                <a:gd name="connsiteX0" fmla="*/ 0 w 1199490"/>
                <a:gd name="connsiteY0" fmla="*/ 426085 h 1482725"/>
                <a:gd name="connsiteX1" fmla="*/ 573683 w 1199490"/>
                <a:gd name="connsiteY1" fmla="*/ 0 h 1482725"/>
                <a:gd name="connsiteX2" fmla="*/ 1199490 w 1199490"/>
                <a:gd name="connsiteY2" fmla="*/ 1038860 h 1482725"/>
                <a:gd name="connsiteX3" fmla="*/ 597867 w 1199490"/>
                <a:gd name="connsiteY3" fmla="*/ 1482725 h 1482725"/>
                <a:gd name="connsiteX4" fmla="*/ 0 w 1199490"/>
                <a:gd name="connsiteY4" fmla="*/ 426085 h 1482725"/>
                <a:gd name="connsiteX0" fmla="*/ 0 w 1199490"/>
                <a:gd name="connsiteY0" fmla="*/ 426301 h 1482941"/>
                <a:gd name="connsiteX1" fmla="*/ 573683 w 1199490"/>
                <a:gd name="connsiteY1" fmla="*/ 216 h 1482941"/>
                <a:gd name="connsiteX2" fmla="*/ 1199490 w 1199490"/>
                <a:gd name="connsiteY2" fmla="*/ 1039076 h 1482941"/>
                <a:gd name="connsiteX3" fmla="*/ 597867 w 1199490"/>
                <a:gd name="connsiteY3" fmla="*/ 1482941 h 1482941"/>
                <a:gd name="connsiteX4" fmla="*/ 0 w 1199490"/>
                <a:gd name="connsiteY4" fmla="*/ 426301 h 1482941"/>
                <a:gd name="connsiteX0" fmla="*/ 0 w 1199490"/>
                <a:gd name="connsiteY0" fmla="*/ 411067 h 1467707"/>
                <a:gd name="connsiteX1" fmla="*/ 827683 w 1199490"/>
                <a:gd name="connsiteY1" fmla="*/ 222 h 1467707"/>
                <a:gd name="connsiteX2" fmla="*/ 1199490 w 1199490"/>
                <a:gd name="connsiteY2" fmla="*/ 1023842 h 1467707"/>
                <a:gd name="connsiteX3" fmla="*/ 597867 w 1199490"/>
                <a:gd name="connsiteY3" fmla="*/ 1467707 h 1467707"/>
                <a:gd name="connsiteX4" fmla="*/ 0 w 1199490"/>
                <a:gd name="connsiteY4" fmla="*/ 411067 h 1467707"/>
                <a:gd name="connsiteX0" fmla="*/ 0 w 1199490"/>
                <a:gd name="connsiteY0" fmla="*/ 431379 h 1488019"/>
                <a:gd name="connsiteX1" fmla="*/ 588923 w 1199490"/>
                <a:gd name="connsiteY1" fmla="*/ 214 h 1488019"/>
                <a:gd name="connsiteX2" fmla="*/ 1199490 w 1199490"/>
                <a:gd name="connsiteY2" fmla="*/ 1044154 h 1488019"/>
                <a:gd name="connsiteX3" fmla="*/ 597867 w 1199490"/>
                <a:gd name="connsiteY3" fmla="*/ 1488019 h 1488019"/>
                <a:gd name="connsiteX4" fmla="*/ 0 w 1199490"/>
                <a:gd name="connsiteY4" fmla="*/ 431379 h 1488019"/>
                <a:gd name="connsiteX0" fmla="*/ 0 w 1199490"/>
                <a:gd name="connsiteY0" fmla="*/ 426302 h 1482942"/>
                <a:gd name="connsiteX1" fmla="*/ 594003 w 1199490"/>
                <a:gd name="connsiteY1" fmla="*/ 217 h 1482942"/>
                <a:gd name="connsiteX2" fmla="*/ 1199490 w 1199490"/>
                <a:gd name="connsiteY2" fmla="*/ 1039077 h 1482942"/>
                <a:gd name="connsiteX3" fmla="*/ 597867 w 1199490"/>
                <a:gd name="connsiteY3" fmla="*/ 1482942 h 1482942"/>
                <a:gd name="connsiteX4" fmla="*/ 0 w 1199490"/>
                <a:gd name="connsiteY4" fmla="*/ 426302 h 14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90" h="1482942">
                  <a:moveTo>
                    <a:pt x="0" y="426302"/>
                  </a:moveTo>
                  <a:lnTo>
                    <a:pt x="594003" y="217"/>
                  </a:lnTo>
                  <a:cubicBezTo>
                    <a:pt x="614645" y="-14176"/>
                    <a:pt x="990888" y="692790"/>
                    <a:pt x="1199490" y="1039077"/>
                  </a:cubicBezTo>
                  <a:lnTo>
                    <a:pt x="597867" y="1482942"/>
                  </a:lnTo>
                  <a:lnTo>
                    <a:pt x="0" y="426302"/>
                  </a:lnTo>
                  <a:close/>
                </a:path>
              </a:pathLst>
            </a:custGeom>
            <a:blipFill dpi="0" rotWithShape="1">
              <a:blip r:embed="rId5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3"/>
          <p:cNvGrpSpPr/>
          <p:nvPr/>
        </p:nvGrpSpPr>
        <p:grpSpPr>
          <a:xfrm>
            <a:off x="3522757" y="1817317"/>
            <a:ext cx="1964493" cy="2013343"/>
            <a:chOff x="4987645" y="2503200"/>
            <a:chExt cx="1799388" cy="1496213"/>
          </a:xfrm>
        </p:grpSpPr>
        <p:sp>
          <p:nvSpPr>
            <p:cNvPr id="2" name="Успоредник 5">
              <a:extLst>
                <a:ext uri="{FF2B5EF4-FFF2-40B4-BE49-F238E27FC236}">
                  <a16:creationId xmlns:a16="http://schemas.microsoft.com/office/drawing/2014/main" xmlns="" id="{88CB4878-0F14-4C94-A363-33CD03CFFC46}"/>
                </a:ext>
              </a:extLst>
            </p:cNvPr>
            <p:cNvSpPr/>
            <p:nvPr/>
          </p:nvSpPr>
          <p:spPr>
            <a:xfrm>
              <a:off x="5587543" y="2503200"/>
              <a:ext cx="1199490" cy="1482942"/>
            </a:xfrm>
            <a:custGeom>
              <a:avLst/>
              <a:gdLst>
                <a:gd name="connsiteX0" fmla="*/ 0 w 1814170"/>
                <a:gd name="connsiteY0" fmla="*/ 443865 h 443865"/>
                <a:gd name="connsiteX1" fmla="*/ 601623 w 1814170"/>
                <a:gd name="connsiteY1" fmla="*/ 0 h 443865"/>
                <a:gd name="connsiteX2" fmla="*/ 1814170 w 1814170"/>
                <a:gd name="connsiteY2" fmla="*/ 0 h 443865"/>
                <a:gd name="connsiteX3" fmla="*/ 1212547 w 1814170"/>
                <a:gd name="connsiteY3" fmla="*/ 443865 h 443865"/>
                <a:gd name="connsiteX4" fmla="*/ 0 w 1814170"/>
                <a:gd name="connsiteY4" fmla="*/ 443865 h 443865"/>
                <a:gd name="connsiteX0" fmla="*/ 0 w 1814170"/>
                <a:gd name="connsiteY0" fmla="*/ 1487805 h 1487805"/>
                <a:gd name="connsiteX1" fmla="*/ 1203603 w 1814170"/>
                <a:gd name="connsiteY1" fmla="*/ 0 h 1487805"/>
                <a:gd name="connsiteX2" fmla="*/ 1814170 w 1814170"/>
                <a:gd name="connsiteY2" fmla="*/ 1043940 h 1487805"/>
                <a:gd name="connsiteX3" fmla="*/ 1212547 w 1814170"/>
                <a:gd name="connsiteY3" fmla="*/ 1487805 h 1487805"/>
                <a:gd name="connsiteX4" fmla="*/ 0 w 1814170"/>
                <a:gd name="connsiteY4" fmla="*/ 1487805 h 1487805"/>
                <a:gd name="connsiteX0" fmla="*/ 0 w 1189330"/>
                <a:gd name="connsiteY0" fmla="*/ 466725 h 1487805"/>
                <a:gd name="connsiteX1" fmla="*/ 578763 w 1189330"/>
                <a:gd name="connsiteY1" fmla="*/ 0 h 1487805"/>
                <a:gd name="connsiteX2" fmla="*/ 1189330 w 1189330"/>
                <a:gd name="connsiteY2" fmla="*/ 1043940 h 1487805"/>
                <a:gd name="connsiteX3" fmla="*/ 587707 w 1189330"/>
                <a:gd name="connsiteY3" fmla="*/ 1487805 h 1487805"/>
                <a:gd name="connsiteX4" fmla="*/ 0 w 1189330"/>
                <a:gd name="connsiteY4" fmla="*/ 466725 h 1487805"/>
                <a:gd name="connsiteX0" fmla="*/ 0 w 1199490"/>
                <a:gd name="connsiteY0" fmla="*/ 431165 h 1487805"/>
                <a:gd name="connsiteX1" fmla="*/ 588923 w 1199490"/>
                <a:gd name="connsiteY1" fmla="*/ 0 h 1487805"/>
                <a:gd name="connsiteX2" fmla="*/ 1199490 w 1199490"/>
                <a:gd name="connsiteY2" fmla="*/ 1043940 h 1487805"/>
                <a:gd name="connsiteX3" fmla="*/ 597867 w 1199490"/>
                <a:gd name="connsiteY3" fmla="*/ 1487805 h 1487805"/>
                <a:gd name="connsiteX4" fmla="*/ 0 w 1199490"/>
                <a:gd name="connsiteY4" fmla="*/ 431165 h 1487805"/>
                <a:gd name="connsiteX0" fmla="*/ 0 w 1199490"/>
                <a:gd name="connsiteY0" fmla="*/ 415925 h 1472565"/>
                <a:gd name="connsiteX1" fmla="*/ 614323 w 1199490"/>
                <a:gd name="connsiteY1" fmla="*/ 0 h 1472565"/>
                <a:gd name="connsiteX2" fmla="*/ 1199490 w 1199490"/>
                <a:gd name="connsiteY2" fmla="*/ 1028700 h 1472565"/>
                <a:gd name="connsiteX3" fmla="*/ 597867 w 1199490"/>
                <a:gd name="connsiteY3" fmla="*/ 1472565 h 1472565"/>
                <a:gd name="connsiteX4" fmla="*/ 0 w 1199490"/>
                <a:gd name="connsiteY4" fmla="*/ 415925 h 1472565"/>
                <a:gd name="connsiteX0" fmla="*/ 0 w 1199490"/>
                <a:gd name="connsiteY0" fmla="*/ 426085 h 1482725"/>
                <a:gd name="connsiteX1" fmla="*/ 573683 w 1199490"/>
                <a:gd name="connsiteY1" fmla="*/ 0 h 1482725"/>
                <a:gd name="connsiteX2" fmla="*/ 1199490 w 1199490"/>
                <a:gd name="connsiteY2" fmla="*/ 1038860 h 1482725"/>
                <a:gd name="connsiteX3" fmla="*/ 597867 w 1199490"/>
                <a:gd name="connsiteY3" fmla="*/ 1482725 h 1482725"/>
                <a:gd name="connsiteX4" fmla="*/ 0 w 1199490"/>
                <a:gd name="connsiteY4" fmla="*/ 426085 h 1482725"/>
                <a:gd name="connsiteX0" fmla="*/ 0 w 1199490"/>
                <a:gd name="connsiteY0" fmla="*/ 426301 h 1482941"/>
                <a:gd name="connsiteX1" fmla="*/ 573683 w 1199490"/>
                <a:gd name="connsiteY1" fmla="*/ 216 h 1482941"/>
                <a:gd name="connsiteX2" fmla="*/ 1199490 w 1199490"/>
                <a:gd name="connsiteY2" fmla="*/ 1039076 h 1482941"/>
                <a:gd name="connsiteX3" fmla="*/ 597867 w 1199490"/>
                <a:gd name="connsiteY3" fmla="*/ 1482941 h 1482941"/>
                <a:gd name="connsiteX4" fmla="*/ 0 w 1199490"/>
                <a:gd name="connsiteY4" fmla="*/ 426301 h 1482941"/>
                <a:gd name="connsiteX0" fmla="*/ 0 w 1199490"/>
                <a:gd name="connsiteY0" fmla="*/ 411067 h 1467707"/>
                <a:gd name="connsiteX1" fmla="*/ 827683 w 1199490"/>
                <a:gd name="connsiteY1" fmla="*/ 222 h 1467707"/>
                <a:gd name="connsiteX2" fmla="*/ 1199490 w 1199490"/>
                <a:gd name="connsiteY2" fmla="*/ 1023842 h 1467707"/>
                <a:gd name="connsiteX3" fmla="*/ 597867 w 1199490"/>
                <a:gd name="connsiteY3" fmla="*/ 1467707 h 1467707"/>
                <a:gd name="connsiteX4" fmla="*/ 0 w 1199490"/>
                <a:gd name="connsiteY4" fmla="*/ 411067 h 1467707"/>
                <a:gd name="connsiteX0" fmla="*/ 0 w 1199490"/>
                <a:gd name="connsiteY0" fmla="*/ 431379 h 1488019"/>
                <a:gd name="connsiteX1" fmla="*/ 588923 w 1199490"/>
                <a:gd name="connsiteY1" fmla="*/ 214 h 1488019"/>
                <a:gd name="connsiteX2" fmla="*/ 1199490 w 1199490"/>
                <a:gd name="connsiteY2" fmla="*/ 1044154 h 1488019"/>
                <a:gd name="connsiteX3" fmla="*/ 597867 w 1199490"/>
                <a:gd name="connsiteY3" fmla="*/ 1488019 h 1488019"/>
                <a:gd name="connsiteX4" fmla="*/ 0 w 1199490"/>
                <a:gd name="connsiteY4" fmla="*/ 431379 h 1488019"/>
                <a:gd name="connsiteX0" fmla="*/ 0 w 1199490"/>
                <a:gd name="connsiteY0" fmla="*/ 426302 h 1482942"/>
                <a:gd name="connsiteX1" fmla="*/ 594003 w 1199490"/>
                <a:gd name="connsiteY1" fmla="*/ 217 h 1482942"/>
                <a:gd name="connsiteX2" fmla="*/ 1199490 w 1199490"/>
                <a:gd name="connsiteY2" fmla="*/ 1039077 h 1482942"/>
                <a:gd name="connsiteX3" fmla="*/ 597867 w 1199490"/>
                <a:gd name="connsiteY3" fmla="*/ 1482942 h 1482942"/>
                <a:gd name="connsiteX4" fmla="*/ 0 w 1199490"/>
                <a:gd name="connsiteY4" fmla="*/ 426302 h 14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90" h="1482942">
                  <a:moveTo>
                    <a:pt x="0" y="426302"/>
                  </a:moveTo>
                  <a:lnTo>
                    <a:pt x="594003" y="217"/>
                  </a:lnTo>
                  <a:cubicBezTo>
                    <a:pt x="614645" y="-14176"/>
                    <a:pt x="990888" y="692790"/>
                    <a:pt x="1199490" y="1039077"/>
                  </a:cubicBezTo>
                  <a:lnTo>
                    <a:pt x="597867" y="1482942"/>
                  </a:lnTo>
                  <a:lnTo>
                    <a:pt x="0" y="426302"/>
                  </a:lnTo>
                  <a:close/>
                </a:path>
              </a:pathLst>
            </a:custGeom>
            <a:blipFill dpi="0" rotWithShape="1">
              <a:blip r:embed="rId5">
                <a:alphaModFix amt="39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Равнобедрен триъгълник 8">
              <a:extLst>
                <a:ext uri="{FF2B5EF4-FFF2-40B4-BE49-F238E27FC236}">
                  <a16:creationId xmlns:a16="http://schemas.microsoft.com/office/drawing/2014/main" xmlns="" id="{E34DA489-1006-4DCF-8680-77F7CEFF1649}"/>
                </a:ext>
              </a:extLst>
            </p:cNvPr>
            <p:cNvSpPr/>
            <p:nvPr/>
          </p:nvSpPr>
          <p:spPr>
            <a:xfrm>
              <a:off x="4987645" y="2947853"/>
              <a:ext cx="1219810" cy="1051560"/>
            </a:xfrm>
            <a:prstGeom prst="triangle">
              <a:avLst/>
            </a:prstGeom>
            <a:blipFill dpi="0" rotWithShape="1">
              <a:blip r:embed="rId3" cstate="print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203200" dist="215900" dir="3300000" algn="ctr" rotWithShape="0">
                <a:srgbClr val="747474"/>
              </a:outerShdw>
            </a:effectLst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Успоредник 6">
            <a:extLst>
              <a:ext uri="{FF2B5EF4-FFF2-40B4-BE49-F238E27FC236}">
                <a16:creationId xmlns:a16="http://schemas.microsoft.com/office/drawing/2014/main" xmlns="" id="{F5C8C564-BAED-47D5-BB92-4F3BEDE05D65}"/>
              </a:ext>
            </a:extLst>
          </p:cNvPr>
          <p:cNvSpPr/>
          <p:nvPr/>
        </p:nvSpPr>
        <p:spPr>
          <a:xfrm rot="472953">
            <a:off x="4139042" y="2523566"/>
            <a:ext cx="938595" cy="259931"/>
          </a:xfrm>
          <a:prstGeom prst="parallelogram">
            <a:avLst>
              <a:gd name="adj" fmla="val 213188"/>
            </a:avLst>
          </a:prstGeom>
          <a:gradFill>
            <a:gsLst>
              <a:gs pos="0">
                <a:srgbClr val="DA0908"/>
              </a:gs>
              <a:gs pos="15000">
                <a:srgbClr val="F68307"/>
              </a:gs>
              <a:gs pos="33000">
                <a:srgbClr val="FCE200"/>
              </a:gs>
              <a:gs pos="99693">
                <a:srgbClr val="5C02BA"/>
              </a:gs>
              <a:gs pos="88000">
                <a:srgbClr val="642EFE"/>
              </a:gs>
              <a:gs pos="70000">
                <a:srgbClr val="0167FD"/>
              </a:gs>
              <a:gs pos="51000">
                <a:srgbClr val="17C9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Групиране 10">
            <a:extLst>
              <a:ext uri="{FF2B5EF4-FFF2-40B4-BE49-F238E27FC236}">
                <a16:creationId xmlns:a16="http://schemas.microsoft.com/office/drawing/2014/main" xmlns="" id="{0E21F563-657C-48DE-88A0-6974CC6D6971}"/>
              </a:ext>
            </a:extLst>
          </p:cNvPr>
          <p:cNvGrpSpPr/>
          <p:nvPr/>
        </p:nvGrpSpPr>
        <p:grpSpPr>
          <a:xfrm rot="342878">
            <a:off x="4330363" y="2547894"/>
            <a:ext cx="2457278" cy="1333583"/>
            <a:chOff x="3928829" y="3018554"/>
            <a:chExt cx="2241923" cy="1171149"/>
          </a:xfrm>
        </p:grpSpPr>
        <p:sp>
          <p:nvSpPr>
            <p:cNvPr id="27" name="Трапец 1">
              <a:extLst>
                <a:ext uri="{FF2B5EF4-FFF2-40B4-BE49-F238E27FC236}">
                  <a16:creationId xmlns:a16="http://schemas.microsoft.com/office/drawing/2014/main" xmlns="" id="{AA74703E-2C96-448C-81F6-106A7540859C}"/>
                </a:ext>
              </a:extLst>
            </p:cNvPr>
            <p:cNvSpPr/>
            <p:nvPr/>
          </p:nvSpPr>
          <p:spPr>
            <a:xfrm rot="16373211">
              <a:off x="4411067" y="2577984"/>
              <a:ext cx="1171149" cy="2052290"/>
            </a:xfrm>
            <a:custGeom>
              <a:avLst/>
              <a:gdLst>
                <a:gd name="connsiteX0" fmla="*/ 0 w 425731"/>
                <a:gd name="connsiteY0" fmla="*/ 1593875 h 1593875"/>
                <a:gd name="connsiteX1" fmla="*/ 167602 w 425731"/>
                <a:gd name="connsiteY1" fmla="*/ 0 h 1593875"/>
                <a:gd name="connsiteX2" fmla="*/ 258129 w 425731"/>
                <a:gd name="connsiteY2" fmla="*/ 0 h 1593875"/>
                <a:gd name="connsiteX3" fmla="*/ 425731 w 425731"/>
                <a:gd name="connsiteY3" fmla="*/ 1593875 h 1593875"/>
                <a:gd name="connsiteX4" fmla="*/ 0 w 425731"/>
                <a:gd name="connsiteY4" fmla="*/ 1593875 h 1593875"/>
                <a:gd name="connsiteX0" fmla="*/ 0 w 425731"/>
                <a:gd name="connsiteY0" fmla="*/ 1593875 h 1593875"/>
                <a:gd name="connsiteX1" fmla="*/ 167602 w 425731"/>
                <a:gd name="connsiteY1" fmla="*/ 0 h 1593875"/>
                <a:gd name="connsiteX2" fmla="*/ 307661 w 425731"/>
                <a:gd name="connsiteY2" fmla="*/ 150096 h 1593875"/>
                <a:gd name="connsiteX3" fmla="*/ 425731 w 425731"/>
                <a:gd name="connsiteY3" fmla="*/ 1593875 h 1593875"/>
                <a:gd name="connsiteX4" fmla="*/ 0 w 425731"/>
                <a:gd name="connsiteY4" fmla="*/ 1593875 h 1593875"/>
                <a:gd name="connsiteX0" fmla="*/ 0 w 425731"/>
                <a:gd name="connsiteY0" fmla="*/ 1630233 h 1630233"/>
                <a:gd name="connsiteX1" fmla="*/ 207731 w 425731"/>
                <a:gd name="connsiteY1" fmla="*/ 0 h 1630233"/>
                <a:gd name="connsiteX2" fmla="*/ 307661 w 425731"/>
                <a:gd name="connsiteY2" fmla="*/ 186454 h 1630233"/>
                <a:gd name="connsiteX3" fmla="*/ 425731 w 425731"/>
                <a:gd name="connsiteY3" fmla="*/ 1630233 h 1630233"/>
                <a:gd name="connsiteX4" fmla="*/ 0 w 425731"/>
                <a:gd name="connsiteY4" fmla="*/ 1630233 h 1630233"/>
                <a:gd name="connsiteX0" fmla="*/ 0 w 425731"/>
                <a:gd name="connsiteY0" fmla="*/ 1630233 h 1630233"/>
                <a:gd name="connsiteX1" fmla="*/ 207731 w 425731"/>
                <a:gd name="connsiteY1" fmla="*/ 0 h 1630233"/>
                <a:gd name="connsiteX2" fmla="*/ 326111 w 425731"/>
                <a:gd name="connsiteY2" fmla="*/ 174079 h 1630233"/>
                <a:gd name="connsiteX3" fmla="*/ 425731 w 425731"/>
                <a:gd name="connsiteY3" fmla="*/ 1630233 h 1630233"/>
                <a:gd name="connsiteX4" fmla="*/ 0 w 425731"/>
                <a:gd name="connsiteY4" fmla="*/ 1630233 h 1630233"/>
                <a:gd name="connsiteX0" fmla="*/ 0 w 425731"/>
                <a:gd name="connsiteY0" fmla="*/ 1630233 h 1630233"/>
                <a:gd name="connsiteX1" fmla="*/ 207731 w 425731"/>
                <a:gd name="connsiteY1" fmla="*/ 0 h 1630233"/>
                <a:gd name="connsiteX2" fmla="*/ 344978 w 425731"/>
                <a:gd name="connsiteY2" fmla="*/ 245610 h 1630233"/>
                <a:gd name="connsiteX3" fmla="*/ 425731 w 425731"/>
                <a:gd name="connsiteY3" fmla="*/ 1630233 h 1630233"/>
                <a:gd name="connsiteX4" fmla="*/ 0 w 425731"/>
                <a:gd name="connsiteY4" fmla="*/ 1630233 h 1630233"/>
                <a:gd name="connsiteX0" fmla="*/ 0 w 408719"/>
                <a:gd name="connsiteY0" fmla="*/ 1630233 h 1630233"/>
                <a:gd name="connsiteX1" fmla="*/ 207731 w 408719"/>
                <a:gd name="connsiteY1" fmla="*/ 0 h 1630233"/>
                <a:gd name="connsiteX2" fmla="*/ 344978 w 408719"/>
                <a:gd name="connsiteY2" fmla="*/ 245610 h 1630233"/>
                <a:gd name="connsiteX3" fmla="*/ 408719 w 408719"/>
                <a:gd name="connsiteY3" fmla="*/ 1595485 h 1630233"/>
                <a:gd name="connsiteX4" fmla="*/ 0 w 408719"/>
                <a:gd name="connsiteY4" fmla="*/ 1630233 h 1630233"/>
                <a:gd name="connsiteX0" fmla="*/ 0 w 409742"/>
                <a:gd name="connsiteY0" fmla="*/ 1630233 h 1630233"/>
                <a:gd name="connsiteX1" fmla="*/ 207731 w 409742"/>
                <a:gd name="connsiteY1" fmla="*/ 0 h 1630233"/>
                <a:gd name="connsiteX2" fmla="*/ 344978 w 409742"/>
                <a:gd name="connsiteY2" fmla="*/ 245610 h 1630233"/>
                <a:gd name="connsiteX3" fmla="*/ 409742 w 409742"/>
                <a:gd name="connsiteY3" fmla="*/ 1615779 h 1630233"/>
                <a:gd name="connsiteX4" fmla="*/ 0 w 409742"/>
                <a:gd name="connsiteY4" fmla="*/ 1630233 h 1630233"/>
                <a:gd name="connsiteX0" fmla="*/ 0 w 409742"/>
                <a:gd name="connsiteY0" fmla="*/ 1696445 h 1696445"/>
                <a:gd name="connsiteX1" fmla="*/ 209478 w 409742"/>
                <a:gd name="connsiteY1" fmla="*/ 0 h 1696445"/>
                <a:gd name="connsiteX2" fmla="*/ 344978 w 409742"/>
                <a:gd name="connsiteY2" fmla="*/ 311822 h 1696445"/>
                <a:gd name="connsiteX3" fmla="*/ 409742 w 409742"/>
                <a:gd name="connsiteY3" fmla="*/ 1681991 h 1696445"/>
                <a:gd name="connsiteX4" fmla="*/ 0 w 409742"/>
                <a:gd name="connsiteY4" fmla="*/ 1696445 h 1696445"/>
                <a:gd name="connsiteX0" fmla="*/ 0 w 409742"/>
                <a:gd name="connsiteY0" fmla="*/ 1696445 h 1696445"/>
                <a:gd name="connsiteX1" fmla="*/ 209478 w 409742"/>
                <a:gd name="connsiteY1" fmla="*/ 0 h 1696445"/>
                <a:gd name="connsiteX2" fmla="*/ 342403 w 409742"/>
                <a:gd name="connsiteY2" fmla="*/ 260834 h 1696445"/>
                <a:gd name="connsiteX3" fmla="*/ 409742 w 409742"/>
                <a:gd name="connsiteY3" fmla="*/ 1681991 h 1696445"/>
                <a:gd name="connsiteX4" fmla="*/ 0 w 409742"/>
                <a:gd name="connsiteY4" fmla="*/ 1696445 h 1696445"/>
                <a:gd name="connsiteX0" fmla="*/ 0 w 409742"/>
                <a:gd name="connsiteY0" fmla="*/ 1696445 h 1696445"/>
                <a:gd name="connsiteX1" fmla="*/ 209478 w 409742"/>
                <a:gd name="connsiteY1" fmla="*/ 0 h 1696445"/>
                <a:gd name="connsiteX2" fmla="*/ 351246 w 409742"/>
                <a:gd name="connsiteY2" fmla="*/ 200412 h 1696445"/>
                <a:gd name="connsiteX3" fmla="*/ 409742 w 409742"/>
                <a:gd name="connsiteY3" fmla="*/ 1681991 h 1696445"/>
                <a:gd name="connsiteX4" fmla="*/ 0 w 409742"/>
                <a:gd name="connsiteY4" fmla="*/ 1696445 h 1696445"/>
                <a:gd name="connsiteX0" fmla="*/ 0 w 409742"/>
                <a:gd name="connsiteY0" fmla="*/ 1968081 h 1968081"/>
                <a:gd name="connsiteX1" fmla="*/ 86185 w 409742"/>
                <a:gd name="connsiteY1" fmla="*/ 0 h 1968081"/>
                <a:gd name="connsiteX2" fmla="*/ 351246 w 409742"/>
                <a:gd name="connsiteY2" fmla="*/ 472048 h 1968081"/>
                <a:gd name="connsiteX3" fmla="*/ 409742 w 409742"/>
                <a:gd name="connsiteY3" fmla="*/ 1953627 h 1968081"/>
                <a:gd name="connsiteX4" fmla="*/ 0 w 409742"/>
                <a:gd name="connsiteY4" fmla="*/ 1968081 h 1968081"/>
                <a:gd name="connsiteX0" fmla="*/ 0 w 409742"/>
                <a:gd name="connsiteY0" fmla="*/ 2014574 h 2014574"/>
                <a:gd name="connsiteX1" fmla="*/ 104841 w 409742"/>
                <a:gd name="connsiteY1" fmla="*/ 0 h 2014574"/>
                <a:gd name="connsiteX2" fmla="*/ 351246 w 409742"/>
                <a:gd name="connsiteY2" fmla="*/ 518541 h 2014574"/>
                <a:gd name="connsiteX3" fmla="*/ 409742 w 409742"/>
                <a:gd name="connsiteY3" fmla="*/ 2000120 h 2014574"/>
                <a:gd name="connsiteX4" fmla="*/ 0 w 409742"/>
                <a:gd name="connsiteY4" fmla="*/ 2014574 h 2014574"/>
                <a:gd name="connsiteX0" fmla="*/ 0 w 409742"/>
                <a:gd name="connsiteY0" fmla="*/ 1991064 h 1991064"/>
                <a:gd name="connsiteX1" fmla="*/ 85278 w 409742"/>
                <a:gd name="connsiteY1" fmla="*/ 0 h 1991064"/>
                <a:gd name="connsiteX2" fmla="*/ 351246 w 409742"/>
                <a:gd name="connsiteY2" fmla="*/ 495031 h 1991064"/>
                <a:gd name="connsiteX3" fmla="*/ 409742 w 409742"/>
                <a:gd name="connsiteY3" fmla="*/ 1976610 h 1991064"/>
                <a:gd name="connsiteX4" fmla="*/ 0 w 409742"/>
                <a:gd name="connsiteY4" fmla="*/ 1991064 h 1991064"/>
                <a:gd name="connsiteX0" fmla="*/ 0 w 1171149"/>
                <a:gd name="connsiteY0" fmla="*/ 2052290 h 2052290"/>
                <a:gd name="connsiteX1" fmla="*/ 846685 w 1171149"/>
                <a:gd name="connsiteY1" fmla="*/ 0 h 2052290"/>
                <a:gd name="connsiteX2" fmla="*/ 1112653 w 1171149"/>
                <a:gd name="connsiteY2" fmla="*/ 495031 h 2052290"/>
                <a:gd name="connsiteX3" fmla="*/ 1171149 w 1171149"/>
                <a:gd name="connsiteY3" fmla="*/ 1976610 h 2052290"/>
                <a:gd name="connsiteX4" fmla="*/ 0 w 1171149"/>
                <a:gd name="connsiteY4" fmla="*/ 2052290 h 2052290"/>
                <a:gd name="connsiteX0" fmla="*/ 0 w 1171149"/>
                <a:gd name="connsiteY0" fmla="*/ 2052290 h 2052290"/>
                <a:gd name="connsiteX1" fmla="*/ 846685 w 1171149"/>
                <a:gd name="connsiteY1" fmla="*/ 0 h 2052290"/>
                <a:gd name="connsiteX2" fmla="*/ 1122551 w 1171149"/>
                <a:gd name="connsiteY2" fmla="*/ 475552 h 2052290"/>
                <a:gd name="connsiteX3" fmla="*/ 1171149 w 1171149"/>
                <a:gd name="connsiteY3" fmla="*/ 1976610 h 2052290"/>
                <a:gd name="connsiteX4" fmla="*/ 0 w 1171149"/>
                <a:gd name="connsiteY4" fmla="*/ 2052290 h 205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149" h="2052290">
                  <a:moveTo>
                    <a:pt x="0" y="2052290"/>
                  </a:moveTo>
                  <a:lnTo>
                    <a:pt x="846685" y="0"/>
                  </a:lnTo>
                  <a:lnTo>
                    <a:pt x="1122551" y="475552"/>
                  </a:lnTo>
                  <a:lnTo>
                    <a:pt x="1171149" y="1976610"/>
                  </a:lnTo>
                  <a:lnTo>
                    <a:pt x="0" y="2052290"/>
                  </a:lnTo>
                  <a:close/>
                </a:path>
              </a:pathLst>
            </a:custGeom>
            <a:solidFill>
              <a:srgbClr val="DE1A08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  <a:reflection endPos="0" dist="50800" dir="5400000" sy="-100000" algn="bl" rotWithShape="0"/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Трапец 2">
              <a:extLst>
                <a:ext uri="{FF2B5EF4-FFF2-40B4-BE49-F238E27FC236}">
                  <a16:creationId xmlns:a16="http://schemas.microsoft.com/office/drawing/2014/main" xmlns="" id="{9CD20C4B-D98D-4C8D-9BC2-4867FA50C2DA}"/>
                </a:ext>
              </a:extLst>
            </p:cNvPr>
            <p:cNvSpPr/>
            <p:nvPr/>
          </p:nvSpPr>
          <p:spPr>
            <a:xfrm rot="16680000">
              <a:off x="4902180" y="2350185"/>
              <a:ext cx="430217" cy="1830149"/>
            </a:xfrm>
            <a:custGeom>
              <a:avLst/>
              <a:gdLst>
                <a:gd name="connsiteX0" fmla="*/ 0 w 425731"/>
                <a:gd name="connsiteY0" fmla="*/ 1593875 h 1593875"/>
                <a:gd name="connsiteX1" fmla="*/ 167602 w 425731"/>
                <a:gd name="connsiteY1" fmla="*/ 0 h 1593875"/>
                <a:gd name="connsiteX2" fmla="*/ 258129 w 425731"/>
                <a:gd name="connsiteY2" fmla="*/ 0 h 1593875"/>
                <a:gd name="connsiteX3" fmla="*/ 425731 w 425731"/>
                <a:gd name="connsiteY3" fmla="*/ 1593875 h 1593875"/>
                <a:gd name="connsiteX4" fmla="*/ 0 w 425731"/>
                <a:gd name="connsiteY4" fmla="*/ 1593875 h 1593875"/>
                <a:gd name="connsiteX0" fmla="*/ 0 w 424317"/>
                <a:gd name="connsiteY0" fmla="*/ 1593875 h 1593875"/>
                <a:gd name="connsiteX1" fmla="*/ 167602 w 424317"/>
                <a:gd name="connsiteY1" fmla="*/ 0 h 1593875"/>
                <a:gd name="connsiteX2" fmla="*/ 258129 w 424317"/>
                <a:gd name="connsiteY2" fmla="*/ 0 h 1593875"/>
                <a:gd name="connsiteX3" fmla="*/ 424317 w 424317"/>
                <a:gd name="connsiteY3" fmla="*/ 1583814 h 1593875"/>
                <a:gd name="connsiteX4" fmla="*/ 0 w 424317"/>
                <a:gd name="connsiteY4" fmla="*/ 1593875 h 1593875"/>
                <a:gd name="connsiteX0" fmla="*/ 0 w 433045"/>
                <a:gd name="connsiteY0" fmla="*/ 1641271 h 1641271"/>
                <a:gd name="connsiteX1" fmla="*/ 176330 w 433045"/>
                <a:gd name="connsiteY1" fmla="*/ 0 h 1641271"/>
                <a:gd name="connsiteX2" fmla="*/ 266857 w 433045"/>
                <a:gd name="connsiteY2" fmla="*/ 0 h 1641271"/>
                <a:gd name="connsiteX3" fmla="*/ 433045 w 433045"/>
                <a:gd name="connsiteY3" fmla="*/ 1583814 h 1641271"/>
                <a:gd name="connsiteX4" fmla="*/ 0 w 433045"/>
                <a:gd name="connsiteY4" fmla="*/ 1641271 h 1641271"/>
                <a:gd name="connsiteX0" fmla="*/ 0 w 437994"/>
                <a:gd name="connsiteY0" fmla="*/ 1641271 h 1641271"/>
                <a:gd name="connsiteX1" fmla="*/ 176330 w 437994"/>
                <a:gd name="connsiteY1" fmla="*/ 0 h 1641271"/>
                <a:gd name="connsiteX2" fmla="*/ 266857 w 437994"/>
                <a:gd name="connsiteY2" fmla="*/ 0 h 1641271"/>
                <a:gd name="connsiteX3" fmla="*/ 437994 w 437994"/>
                <a:gd name="connsiteY3" fmla="*/ 1619028 h 1641271"/>
                <a:gd name="connsiteX4" fmla="*/ 0 w 437994"/>
                <a:gd name="connsiteY4" fmla="*/ 1641271 h 1641271"/>
                <a:gd name="connsiteX0" fmla="*/ 0 w 430217"/>
                <a:gd name="connsiteY0" fmla="*/ 1696608 h 1696608"/>
                <a:gd name="connsiteX1" fmla="*/ 168553 w 430217"/>
                <a:gd name="connsiteY1" fmla="*/ 0 h 1696608"/>
                <a:gd name="connsiteX2" fmla="*/ 259080 w 430217"/>
                <a:gd name="connsiteY2" fmla="*/ 0 h 1696608"/>
                <a:gd name="connsiteX3" fmla="*/ 430217 w 430217"/>
                <a:gd name="connsiteY3" fmla="*/ 1619028 h 1696608"/>
                <a:gd name="connsiteX4" fmla="*/ 0 w 430217"/>
                <a:gd name="connsiteY4" fmla="*/ 1696608 h 1696608"/>
                <a:gd name="connsiteX0" fmla="*/ 0 w 430217"/>
                <a:gd name="connsiteY0" fmla="*/ 1696608 h 1696608"/>
                <a:gd name="connsiteX1" fmla="*/ 168553 w 430217"/>
                <a:gd name="connsiteY1" fmla="*/ 0 h 1696608"/>
                <a:gd name="connsiteX2" fmla="*/ 288230 w 430217"/>
                <a:gd name="connsiteY2" fmla="*/ 134411 h 1696608"/>
                <a:gd name="connsiteX3" fmla="*/ 430217 w 430217"/>
                <a:gd name="connsiteY3" fmla="*/ 1619028 h 1696608"/>
                <a:gd name="connsiteX4" fmla="*/ 0 w 430217"/>
                <a:gd name="connsiteY4" fmla="*/ 1696608 h 1696608"/>
                <a:gd name="connsiteX0" fmla="*/ 0 w 430217"/>
                <a:gd name="connsiteY0" fmla="*/ 1696608 h 1696608"/>
                <a:gd name="connsiteX1" fmla="*/ 168553 w 430217"/>
                <a:gd name="connsiteY1" fmla="*/ 0 h 1696608"/>
                <a:gd name="connsiteX2" fmla="*/ 312594 w 430217"/>
                <a:gd name="connsiteY2" fmla="*/ 161767 h 1696608"/>
                <a:gd name="connsiteX3" fmla="*/ 430217 w 430217"/>
                <a:gd name="connsiteY3" fmla="*/ 1619028 h 1696608"/>
                <a:gd name="connsiteX4" fmla="*/ 0 w 430217"/>
                <a:gd name="connsiteY4" fmla="*/ 1696608 h 1696608"/>
                <a:gd name="connsiteX0" fmla="*/ 0 w 430217"/>
                <a:gd name="connsiteY0" fmla="*/ 1736771 h 1736771"/>
                <a:gd name="connsiteX1" fmla="*/ 198818 w 430217"/>
                <a:gd name="connsiteY1" fmla="*/ 0 h 1736771"/>
                <a:gd name="connsiteX2" fmla="*/ 312594 w 430217"/>
                <a:gd name="connsiteY2" fmla="*/ 201930 h 1736771"/>
                <a:gd name="connsiteX3" fmla="*/ 430217 w 430217"/>
                <a:gd name="connsiteY3" fmla="*/ 1659191 h 1736771"/>
                <a:gd name="connsiteX4" fmla="*/ 0 w 430217"/>
                <a:gd name="connsiteY4" fmla="*/ 1736771 h 1736771"/>
                <a:gd name="connsiteX0" fmla="*/ 0 w 430217"/>
                <a:gd name="connsiteY0" fmla="*/ 1761924 h 1761924"/>
                <a:gd name="connsiteX1" fmla="*/ 195283 w 430217"/>
                <a:gd name="connsiteY1" fmla="*/ 0 h 1761924"/>
                <a:gd name="connsiteX2" fmla="*/ 312594 w 430217"/>
                <a:gd name="connsiteY2" fmla="*/ 227083 h 1761924"/>
                <a:gd name="connsiteX3" fmla="*/ 430217 w 430217"/>
                <a:gd name="connsiteY3" fmla="*/ 1684344 h 1761924"/>
                <a:gd name="connsiteX4" fmla="*/ 0 w 430217"/>
                <a:gd name="connsiteY4" fmla="*/ 1761924 h 1761924"/>
                <a:gd name="connsiteX0" fmla="*/ 0 w 430217"/>
                <a:gd name="connsiteY0" fmla="*/ 1830149 h 1830149"/>
                <a:gd name="connsiteX1" fmla="*/ 206214 w 430217"/>
                <a:gd name="connsiteY1" fmla="*/ 0 h 1830149"/>
                <a:gd name="connsiteX2" fmla="*/ 312594 w 430217"/>
                <a:gd name="connsiteY2" fmla="*/ 295308 h 1830149"/>
                <a:gd name="connsiteX3" fmla="*/ 430217 w 430217"/>
                <a:gd name="connsiteY3" fmla="*/ 1752569 h 1830149"/>
                <a:gd name="connsiteX4" fmla="*/ 0 w 430217"/>
                <a:gd name="connsiteY4" fmla="*/ 1830149 h 1830149"/>
                <a:gd name="connsiteX0" fmla="*/ 0 w 430217"/>
                <a:gd name="connsiteY0" fmla="*/ 1830149 h 1830149"/>
                <a:gd name="connsiteX1" fmla="*/ 206214 w 430217"/>
                <a:gd name="connsiteY1" fmla="*/ 0 h 1830149"/>
                <a:gd name="connsiteX2" fmla="*/ 297666 w 430217"/>
                <a:gd name="connsiteY2" fmla="*/ 225587 h 1830149"/>
                <a:gd name="connsiteX3" fmla="*/ 430217 w 430217"/>
                <a:gd name="connsiteY3" fmla="*/ 1752569 h 1830149"/>
                <a:gd name="connsiteX4" fmla="*/ 0 w 430217"/>
                <a:gd name="connsiteY4" fmla="*/ 1830149 h 183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217" h="1830149">
                  <a:moveTo>
                    <a:pt x="0" y="1830149"/>
                  </a:moveTo>
                  <a:lnTo>
                    <a:pt x="206214" y="0"/>
                  </a:lnTo>
                  <a:lnTo>
                    <a:pt x="297666" y="225587"/>
                  </a:lnTo>
                  <a:lnTo>
                    <a:pt x="430217" y="1752569"/>
                  </a:lnTo>
                  <a:lnTo>
                    <a:pt x="0" y="1830149"/>
                  </a:lnTo>
                  <a:close/>
                </a:path>
              </a:pathLst>
            </a:custGeom>
            <a:solidFill>
              <a:srgbClr val="F88806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  <a:reflection endPos="0" dist="50800" dir="5400000" sy="-100000" algn="bl" rotWithShape="0"/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Трапец 3">
              <a:extLst>
                <a:ext uri="{FF2B5EF4-FFF2-40B4-BE49-F238E27FC236}">
                  <a16:creationId xmlns:a16="http://schemas.microsoft.com/office/drawing/2014/main" xmlns="" id="{BB4D0B46-314E-4F38-863E-80BCDAD200F2}"/>
                </a:ext>
              </a:extLst>
            </p:cNvPr>
            <p:cNvSpPr/>
            <p:nvPr/>
          </p:nvSpPr>
          <p:spPr>
            <a:xfrm rot="17040000">
              <a:off x="4913118" y="2370199"/>
              <a:ext cx="464001" cy="1885906"/>
            </a:xfrm>
            <a:custGeom>
              <a:avLst/>
              <a:gdLst>
                <a:gd name="connsiteX0" fmla="*/ 0 w 425731"/>
                <a:gd name="connsiteY0" fmla="*/ 1593875 h 1593875"/>
                <a:gd name="connsiteX1" fmla="*/ 167602 w 425731"/>
                <a:gd name="connsiteY1" fmla="*/ 0 h 1593875"/>
                <a:gd name="connsiteX2" fmla="*/ 258129 w 425731"/>
                <a:gd name="connsiteY2" fmla="*/ 0 h 1593875"/>
                <a:gd name="connsiteX3" fmla="*/ 425731 w 425731"/>
                <a:gd name="connsiteY3" fmla="*/ 1593875 h 1593875"/>
                <a:gd name="connsiteX4" fmla="*/ 0 w 425731"/>
                <a:gd name="connsiteY4" fmla="*/ 1593875 h 1593875"/>
                <a:gd name="connsiteX0" fmla="*/ 0 w 464001"/>
                <a:gd name="connsiteY0" fmla="*/ 1713363 h 1713363"/>
                <a:gd name="connsiteX1" fmla="*/ 205872 w 464001"/>
                <a:gd name="connsiteY1" fmla="*/ 0 h 1713363"/>
                <a:gd name="connsiteX2" fmla="*/ 296399 w 464001"/>
                <a:gd name="connsiteY2" fmla="*/ 0 h 1713363"/>
                <a:gd name="connsiteX3" fmla="*/ 464001 w 464001"/>
                <a:gd name="connsiteY3" fmla="*/ 1593875 h 1713363"/>
                <a:gd name="connsiteX4" fmla="*/ 0 w 464001"/>
                <a:gd name="connsiteY4" fmla="*/ 1713363 h 1713363"/>
                <a:gd name="connsiteX0" fmla="*/ 0 w 464001"/>
                <a:gd name="connsiteY0" fmla="*/ 1778670 h 1778670"/>
                <a:gd name="connsiteX1" fmla="*/ 194824 w 464001"/>
                <a:gd name="connsiteY1" fmla="*/ 0 h 1778670"/>
                <a:gd name="connsiteX2" fmla="*/ 296399 w 464001"/>
                <a:gd name="connsiteY2" fmla="*/ 65307 h 1778670"/>
                <a:gd name="connsiteX3" fmla="*/ 464001 w 464001"/>
                <a:gd name="connsiteY3" fmla="*/ 1659182 h 1778670"/>
                <a:gd name="connsiteX4" fmla="*/ 0 w 464001"/>
                <a:gd name="connsiteY4" fmla="*/ 1778670 h 1778670"/>
                <a:gd name="connsiteX0" fmla="*/ 0 w 464001"/>
                <a:gd name="connsiteY0" fmla="*/ 1778670 h 1778670"/>
                <a:gd name="connsiteX1" fmla="*/ 194824 w 464001"/>
                <a:gd name="connsiteY1" fmla="*/ 0 h 1778670"/>
                <a:gd name="connsiteX2" fmla="*/ 281598 w 464001"/>
                <a:gd name="connsiteY2" fmla="*/ 89939 h 1778670"/>
                <a:gd name="connsiteX3" fmla="*/ 464001 w 464001"/>
                <a:gd name="connsiteY3" fmla="*/ 1659182 h 1778670"/>
                <a:gd name="connsiteX4" fmla="*/ 0 w 464001"/>
                <a:gd name="connsiteY4" fmla="*/ 1778670 h 1778670"/>
                <a:gd name="connsiteX0" fmla="*/ 0 w 464001"/>
                <a:gd name="connsiteY0" fmla="*/ 1885906 h 1885906"/>
                <a:gd name="connsiteX1" fmla="*/ 120967 w 464001"/>
                <a:gd name="connsiteY1" fmla="*/ 0 h 1885906"/>
                <a:gd name="connsiteX2" fmla="*/ 281598 w 464001"/>
                <a:gd name="connsiteY2" fmla="*/ 197175 h 1885906"/>
                <a:gd name="connsiteX3" fmla="*/ 464001 w 464001"/>
                <a:gd name="connsiteY3" fmla="*/ 1766418 h 1885906"/>
                <a:gd name="connsiteX4" fmla="*/ 0 w 464001"/>
                <a:gd name="connsiteY4" fmla="*/ 1885906 h 188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01" h="1885906">
                  <a:moveTo>
                    <a:pt x="0" y="1885906"/>
                  </a:moveTo>
                  <a:lnTo>
                    <a:pt x="120967" y="0"/>
                  </a:lnTo>
                  <a:lnTo>
                    <a:pt x="281598" y="197175"/>
                  </a:lnTo>
                  <a:lnTo>
                    <a:pt x="464001" y="1766418"/>
                  </a:lnTo>
                  <a:lnTo>
                    <a:pt x="0" y="1885906"/>
                  </a:lnTo>
                  <a:close/>
                </a:path>
              </a:pathLst>
            </a:custGeom>
            <a:solidFill>
              <a:srgbClr val="FFF300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  <a:reflection endPos="0" dist="50800" dir="5400000" sy="-100000" algn="bl" rotWithShape="0"/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Трапец 4">
              <a:extLst>
                <a:ext uri="{FF2B5EF4-FFF2-40B4-BE49-F238E27FC236}">
                  <a16:creationId xmlns:a16="http://schemas.microsoft.com/office/drawing/2014/main" xmlns="" id="{1A545790-1E1D-4F5D-A17E-429B9CB4CDA5}"/>
                </a:ext>
              </a:extLst>
            </p:cNvPr>
            <p:cNvSpPr/>
            <p:nvPr/>
          </p:nvSpPr>
          <p:spPr>
            <a:xfrm rot="17134294">
              <a:off x="4824794" y="2336622"/>
              <a:ext cx="456619" cy="2079935"/>
            </a:xfrm>
            <a:custGeom>
              <a:avLst/>
              <a:gdLst>
                <a:gd name="connsiteX0" fmla="*/ 0 w 425731"/>
                <a:gd name="connsiteY0" fmla="*/ 1593875 h 1593875"/>
                <a:gd name="connsiteX1" fmla="*/ 167602 w 425731"/>
                <a:gd name="connsiteY1" fmla="*/ 0 h 1593875"/>
                <a:gd name="connsiteX2" fmla="*/ 258129 w 425731"/>
                <a:gd name="connsiteY2" fmla="*/ 0 h 1593875"/>
                <a:gd name="connsiteX3" fmla="*/ 425731 w 425731"/>
                <a:gd name="connsiteY3" fmla="*/ 1593875 h 1593875"/>
                <a:gd name="connsiteX4" fmla="*/ 0 w 425731"/>
                <a:gd name="connsiteY4" fmla="*/ 1593875 h 1593875"/>
                <a:gd name="connsiteX0" fmla="*/ 0 w 430787"/>
                <a:gd name="connsiteY0" fmla="*/ 1727123 h 1727123"/>
                <a:gd name="connsiteX1" fmla="*/ 172658 w 430787"/>
                <a:gd name="connsiteY1" fmla="*/ 0 h 1727123"/>
                <a:gd name="connsiteX2" fmla="*/ 263185 w 430787"/>
                <a:gd name="connsiteY2" fmla="*/ 0 h 1727123"/>
                <a:gd name="connsiteX3" fmla="*/ 430787 w 430787"/>
                <a:gd name="connsiteY3" fmla="*/ 1593875 h 1727123"/>
                <a:gd name="connsiteX4" fmla="*/ 0 w 430787"/>
                <a:gd name="connsiteY4" fmla="*/ 1727123 h 1727123"/>
                <a:gd name="connsiteX0" fmla="*/ 0 w 456619"/>
                <a:gd name="connsiteY0" fmla="*/ 1729048 h 1729048"/>
                <a:gd name="connsiteX1" fmla="*/ 198490 w 456619"/>
                <a:gd name="connsiteY1" fmla="*/ 0 h 1729048"/>
                <a:gd name="connsiteX2" fmla="*/ 289017 w 456619"/>
                <a:gd name="connsiteY2" fmla="*/ 0 h 1729048"/>
                <a:gd name="connsiteX3" fmla="*/ 456619 w 456619"/>
                <a:gd name="connsiteY3" fmla="*/ 1593875 h 1729048"/>
                <a:gd name="connsiteX4" fmla="*/ 0 w 456619"/>
                <a:gd name="connsiteY4" fmla="*/ 1729048 h 1729048"/>
                <a:gd name="connsiteX0" fmla="*/ 0 w 456619"/>
                <a:gd name="connsiteY0" fmla="*/ 1848981 h 1848981"/>
                <a:gd name="connsiteX1" fmla="*/ 212531 w 456619"/>
                <a:gd name="connsiteY1" fmla="*/ 0 h 1848981"/>
                <a:gd name="connsiteX2" fmla="*/ 289017 w 456619"/>
                <a:gd name="connsiteY2" fmla="*/ 119933 h 1848981"/>
                <a:gd name="connsiteX3" fmla="*/ 456619 w 456619"/>
                <a:gd name="connsiteY3" fmla="*/ 1713808 h 1848981"/>
                <a:gd name="connsiteX4" fmla="*/ 0 w 456619"/>
                <a:gd name="connsiteY4" fmla="*/ 1848981 h 1848981"/>
                <a:gd name="connsiteX0" fmla="*/ 0 w 456619"/>
                <a:gd name="connsiteY0" fmla="*/ 1848981 h 1848981"/>
                <a:gd name="connsiteX1" fmla="*/ 212531 w 456619"/>
                <a:gd name="connsiteY1" fmla="*/ 0 h 1848981"/>
                <a:gd name="connsiteX2" fmla="*/ 300168 w 456619"/>
                <a:gd name="connsiteY2" fmla="*/ 122099 h 1848981"/>
                <a:gd name="connsiteX3" fmla="*/ 456619 w 456619"/>
                <a:gd name="connsiteY3" fmla="*/ 1713808 h 1848981"/>
                <a:gd name="connsiteX4" fmla="*/ 0 w 456619"/>
                <a:gd name="connsiteY4" fmla="*/ 1848981 h 1848981"/>
                <a:gd name="connsiteX0" fmla="*/ 0 w 456619"/>
                <a:gd name="connsiteY0" fmla="*/ 2048769 h 2048769"/>
                <a:gd name="connsiteX1" fmla="*/ 25654 w 456619"/>
                <a:gd name="connsiteY1" fmla="*/ 0 h 2048769"/>
                <a:gd name="connsiteX2" fmla="*/ 300168 w 456619"/>
                <a:gd name="connsiteY2" fmla="*/ 321887 h 2048769"/>
                <a:gd name="connsiteX3" fmla="*/ 456619 w 456619"/>
                <a:gd name="connsiteY3" fmla="*/ 1913596 h 2048769"/>
                <a:gd name="connsiteX4" fmla="*/ 0 w 456619"/>
                <a:gd name="connsiteY4" fmla="*/ 2048769 h 2048769"/>
                <a:gd name="connsiteX0" fmla="*/ 0 w 456619"/>
                <a:gd name="connsiteY0" fmla="*/ 2079935 h 2079935"/>
                <a:gd name="connsiteX1" fmla="*/ 21689 w 456619"/>
                <a:gd name="connsiteY1" fmla="*/ 0 h 2079935"/>
                <a:gd name="connsiteX2" fmla="*/ 300168 w 456619"/>
                <a:gd name="connsiteY2" fmla="*/ 353053 h 2079935"/>
                <a:gd name="connsiteX3" fmla="*/ 456619 w 456619"/>
                <a:gd name="connsiteY3" fmla="*/ 1944762 h 2079935"/>
                <a:gd name="connsiteX4" fmla="*/ 0 w 456619"/>
                <a:gd name="connsiteY4" fmla="*/ 2079935 h 2079935"/>
                <a:gd name="connsiteX0" fmla="*/ 0 w 456619"/>
                <a:gd name="connsiteY0" fmla="*/ 2079935 h 2079935"/>
                <a:gd name="connsiteX1" fmla="*/ 21689 w 456619"/>
                <a:gd name="connsiteY1" fmla="*/ 0 h 2079935"/>
                <a:gd name="connsiteX2" fmla="*/ 298569 w 456619"/>
                <a:gd name="connsiteY2" fmla="*/ 320964 h 2079935"/>
                <a:gd name="connsiteX3" fmla="*/ 456619 w 456619"/>
                <a:gd name="connsiteY3" fmla="*/ 1944762 h 2079935"/>
                <a:gd name="connsiteX4" fmla="*/ 0 w 456619"/>
                <a:gd name="connsiteY4" fmla="*/ 2079935 h 207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619" h="2079935">
                  <a:moveTo>
                    <a:pt x="0" y="2079935"/>
                  </a:moveTo>
                  <a:lnTo>
                    <a:pt x="21689" y="0"/>
                  </a:lnTo>
                  <a:lnTo>
                    <a:pt x="298569" y="320964"/>
                  </a:lnTo>
                  <a:lnTo>
                    <a:pt x="456619" y="1944762"/>
                  </a:lnTo>
                  <a:lnTo>
                    <a:pt x="0" y="2079935"/>
                  </a:lnTo>
                  <a:close/>
                </a:path>
              </a:pathLst>
            </a:custGeom>
            <a:solidFill>
              <a:srgbClr val="17C902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  <a:reflection endPos="0" dist="50800" dir="5400000" sy="-100000" algn="bl" rotWithShape="0"/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Трапец 5">
              <a:extLst>
                <a:ext uri="{FF2B5EF4-FFF2-40B4-BE49-F238E27FC236}">
                  <a16:creationId xmlns:a16="http://schemas.microsoft.com/office/drawing/2014/main" xmlns="" id="{88F2075B-7BAC-4844-BF9A-E07BA2B5755A}"/>
                </a:ext>
              </a:extLst>
            </p:cNvPr>
            <p:cNvSpPr/>
            <p:nvPr/>
          </p:nvSpPr>
          <p:spPr>
            <a:xfrm rot="17700000">
              <a:off x="4929863" y="2440500"/>
              <a:ext cx="492241" cy="1989537"/>
            </a:xfrm>
            <a:custGeom>
              <a:avLst/>
              <a:gdLst>
                <a:gd name="connsiteX0" fmla="*/ 0 w 425731"/>
                <a:gd name="connsiteY0" fmla="*/ 1593875 h 1593875"/>
                <a:gd name="connsiteX1" fmla="*/ 167602 w 425731"/>
                <a:gd name="connsiteY1" fmla="*/ 0 h 1593875"/>
                <a:gd name="connsiteX2" fmla="*/ 258129 w 425731"/>
                <a:gd name="connsiteY2" fmla="*/ 0 h 1593875"/>
                <a:gd name="connsiteX3" fmla="*/ 425731 w 425731"/>
                <a:gd name="connsiteY3" fmla="*/ 1593875 h 1593875"/>
                <a:gd name="connsiteX4" fmla="*/ 0 w 425731"/>
                <a:gd name="connsiteY4" fmla="*/ 1593875 h 1593875"/>
                <a:gd name="connsiteX0" fmla="*/ 0 w 580383"/>
                <a:gd name="connsiteY0" fmla="*/ 1593875 h 1673100"/>
                <a:gd name="connsiteX1" fmla="*/ 167602 w 580383"/>
                <a:gd name="connsiteY1" fmla="*/ 0 h 1673100"/>
                <a:gd name="connsiteX2" fmla="*/ 258129 w 580383"/>
                <a:gd name="connsiteY2" fmla="*/ 0 h 1673100"/>
                <a:gd name="connsiteX3" fmla="*/ 580383 w 580383"/>
                <a:gd name="connsiteY3" fmla="*/ 1673100 h 1673100"/>
                <a:gd name="connsiteX4" fmla="*/ 0 w 580383"/>
                <a:gd name="connsiteY4" fmla="*/ 1593875 h 1673100"/>
                <a:gd name="connsiteX0" fmla="*/ 10305 w 412781"/>
                <a:gd name="connsiteY0" fmla="*/ 1903276 h 1903276"/>
                <a:gd name="connsiteX1" fmla="*/ 0 w 412781"/>
                <a:gd name="connsiteY1" fmla="*/ 0 h 1903276"/>
                <a:gd name="connsiteX2" fmla="*/ 90527 w 412781"/>
                <a:gd name="connsiteY2" fmla="*/ 0 h 1903276"/>
                <a:gd name="connsiteX3" fmla="*/ 412781 w 412781"/>
                <a:gd name="connsiteY3" fmla="*/ 1673100 h 1903276"/>
                <a:gd name="connsiteX4" fmla="*/ 10305 w 412781"/>
                <a:gd name="connsiteY4" fmla="*/ 1903276 h 1903276"/>
                <a:gd name="connsiteX0" fmla="*/ 56941 w 459417"/>
                <a:gd name="connsiteY0" fmla="*/ 1943186 h 1943186"/>
                <a:gd name="connsiteX1" fmla="*/ 0 w 459417"/>
                <a:gd name="connsiteY1" fmla="*/ 0 h 1943186"/>
                <a:gd name="connsiteX2" fmla="*/ 137163 w 459417"/>
                <a:gd name="connsiteY2" fmla="*/ 39910 h 1943186"/>
                <a:gd name="connsiteX3" fmla="*/ 459417 w 459417"/>
                <a:gd name="connsiteY3" fmla="*/ 1713010 h 1943186"/>
                <a:gd name="connsiteX4" fmla="*/ 56941 w 459417"/>
                <a:gd name="connsiteY4" fmla="*/ 1943186 h 1943186"/>
                <a:gd name="connsiteX0" fmla="*/ 89765 w 492241"/>
                <a:gd name="connsiteY0" fmla="*/ 1989537 h 1989537"/>
                <a:gd name="connsiteX1" fmla="*/ 0 w 492241"/>
                <a:gd name="connsiteY1" fmla="*/ 0 h 1989537"/>
                <a:gd name="connsiteX2" fmla="*/ 169987 w 492241"/>
                <a:gd name="connsiteY2" fmla="*/ 86261 h 1989537"/>
                <a:gd name="connsiteX3" fmla="*/ 492241 w 492241"/>
                <a:gd name="connsiteY3" fmla="*/ 1759361 h 1989537"/>
                <a:gd name="connsiteX4" fmla="*/ 89765 w 492241"/>
                <a:gd name="connsiteY4" fmla="*/ 1989537 h 198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241" h="1989537">
                  <a:moveTo>
                    <a:pt x="89765" y="1989537"/>
                  </a:moveTo>
                  <a:lnTo>
                    <a:pt x="0" y="0"/>
                  </a:lnTo>
                  <a:lnTo>
                    <a:pt x="169987" y="86261"/>
                  </a:lnTo>
                  <a:lnTo>
                    <a:pt x="492241" y="1759361"/>
                  </a:lnTo>
                  <a:lnTo>
                    <a:pt x="89765" y="1989537"/>
                  </a:lnTo>
                  <a:close/>
                </a:path>
              </a:pathLst>
            </a:custGeom>
            <a:solidFill>
              <a:srgbClr val="0167FD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  <a:reflection endPos="0" dist="50800" dir="5400000" sy="-100000" algn="bl" rotWithShape="0"/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Трапец 6">
              <a:extLst>
                <a:ext uri="{FF2B5EF4-FFF2-40B4-BE49-F238E27FC236}">
                  <a16:creationId xmlns:a16="http://schemas.microsoft.com/office/drawing/2014/main" xmlns="" id="{4D0F92F2-7A22-41AA-951A-973BCD87CE2A}"/>
                </a:ext>
              </a:extLst>
            </p:cNvPr>
            <p:cNvSpPr/>
            <p:nvPr/>
          </p:nvSpPr>
          <p:spPr>
            <a:xfrm rot="17485102">
              <a:off x="4892161" y="2482547"/>
              <a:ext cx="386957" cy="2100582"/>
            </a:xfrm>
            <a:custGeom>
              <a:avLst/>
              <a:gdLst>
                <a:gd name="connsiteX0" fmla="*/ 0 w 425731"/>
                <a:gd name="connsiteY0" fmla="*/ 1937569 h 1937569"/>
                <a:gd name="connsiteX1" fmla="*/ 167602 w 425731"/>
                <a:gd name="connsiteY1" fmla="*/ 0 h 1937569"/>
                <a:gd name="connsiteX2" fmla="*/ 258129 w 425731"/>
                <a:gd name="connsiteY2" fmla="*/ 0 h 1937569"/>
                <a:gd name="connsiteX3" fmla="*/ 425731 w 425731"/>
                <a:gd name="connsiteY3" fmla="*/ 1937569 h 1937569"/>
                <a:gd name="connsiteX4" fmla="*/ 0 w 425731"/>
                <a:gd name="connsiteY4" fmla="*/ 1937569 h 1937569"/>
                <a:gd name="connsiteX0" fmla="*/ 0 w 383064"/>
                <a:gd name="connsiteY0" fmla="*/ 1937569 h 1937569"/>
                <a:gd name="connsiteX1" fmla="*/ 167602 w 383064"/>
                <a:gd name="connsiteY1" fmla="*/ 0 h 1937569"/>
                <a:gd name="connsiteX2" fmla="*/ 258129 w 383064"/>
                <a:gd name="connsiteY2" fmla="*/ 0 h 1937569"/>
                <a:gd name="connsiteX3" fmla="*/ 383064 w 383064"/>
                <a:gd name="connsiteY3" fmla="*/ 1828798 h 1937569"/>
                <a:gd name="connsiteX4" fmla="*/ 0 w 383064"/>
                <a:gd name="connsiteY4" fmla="*/ 1937569 h 1937569"/>
                <a:gd name="connsiteX0" fmla="*/ 0 w 397905"/>
                <a:gd name="connsiteY0" fmla="*/ 1937569 h 1937569"/>
                <a:gd name="connsiteX1" fmla="*/ 167602 w 397905"/>
                <a:gd name="connsiteY1" fmla="*/ 0 h 1937569"/>
                <a:gd name="connsiteX2" fmla="*/ 258129 w 397905"/>
                <a:gd name="connsiteY2" fmla="*/ 0 h 1937569"/>
                <a:gd name="connsiteX3" fmla="*/ 397905 w 397905"/>
                <a:gd name="connsiteY3" fmla="*/ 1866631 h 1937569"/>
                <a:gd name="connsiteX4" fmla="*/ 0 w 397905"/>
                <a:gd name="connsiteY4" fmla="*/ 1937569 h 1937569"/>
                <a:gd name="connsiteX0" fmla="*/ 0 w 386957"/>
                <a:gd name="connsiteY0" fmla="*/ 1993300 h 1993300"/>
                <a:gd name="connsiteX1" fmla="*/ 156654 w 386957"/>
                <a:gd name="connsiteY1" fmla="*/ 0 h 1993300"/>
                <a:gd name="connsiteX2" fmla="*/ 247181 w 386957"/>
                <a:gd name="connsiteY2" fmla="*/ 0 h 1993300"/>
                <a:gd name="connsiteX3" fmla="*/ 386957 w 386957"/>
                <a:gd name="connsiteY3" fmla="*/ 1866631 h 1993300"/>
                <a:gd name="connsiteX4" fmla="*/ 0 w 386957"/>
                <a:gd name="connsiteY4" fmla="*/ 1993300 h 1993300"/>
                <a:gd name="connsiteX0" fmla="*/ 0 w 386957"/>
                <a:gd name="connsiteY0" fmla="*/ 2031316 h 2031316"/>
                <a:gd name="connsiteX1" fmla="*/ 114457 w 386957"/>
                <a:gd name="connsiteY1" fmla="*/ 0 h 2031316"/>
                <a:gd name="connsiteX2" fmla="*/ 247181 w 386957"/>
                <a:gd name="connsiteY2" fmla="*/ 38016 h 2031316"/>
                <a:gd name="connsiteX3" fmla="*/ 386957 w 386957"/>
                <a:gd name="connsiteY3" fmla="*/ 1904647 h 2031316"/>
                <a:gd name="connsiteX4" fmla="*/ 0 w 386957"/>
                <a:gd name="connsiteY4" fmla="*/ 2031316 h 2031316"/>
                <a:gd name="connsiteX0" fmla="*/ 0 w 386957"/>
                <a:gd name="connsiteY0" fmla="*/ 2100582 h 2100582"/>
                <a:gd name="connsiteX1" fmla="*/ 54546 w 386957"/>
                <a:gd name="connsiteY1" fmla="*/ 0 h 2100582"/>
                <a:gd name="connsiteX2" fmla="*/ 247181 w 386957"/>
                <a:gd name="connsiteY2" fmla="*/ 107282 h 2100582"/>
                <a:gd name="connsiteX3" fmla="*/ 386957 w 386957"/>
                <a:gd name="connsiteY3" fmla="*/ 1973913 h 2100582"/>
                <a:gd name="connsiteX4" fmla="*/ 0 w 386957"/>
                <a:gd name="connsiteY4" fmla="*/ 2100582 h 21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957" h="2100582">
                  <a:moveTo>
                    <a:pt x="0" y="2100582"/>
                  </a:moveTo>
                  <a:lnTo>
                    <a:pt x="54546" y="0"/>
                  </a:lnTo>
                  <a:lnTo>
                    <a:pt x="247181" y="107282"/>
                  </a:lnTo>
                  <a:lnTo>
                    <a:pt x="386957" y="1973913"/>
                  </a:lnTo>
                  <a:lnTo>
                    <a:pt x="0" y="2100582"/>
                  </a:lnTo>
                  <a:close/>
                </a:path>
              </a:pathLst>
            </a:custGeom>
            <a:solidFill>
              <a:srgbClr val="642EFE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  <a:reflection endPos="0" dist="50800" dir="5400000" sy="-100000" algn="bl" rotWithShape="0"/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Трапец 7">
              <a:extLst>
                <a:ext uri="{FF2B5EF4-FFF2-40B4-BE49-F238E27FC236}">
                  <a16:creationId xmlns:a16="http://schemas.microsoft.com/office/drawing/2014/main" xmlns="" id="{6B4B7A18-862A-456A-990D-0084E4CB9B41}"/>
                </a:ext>
              </a:extLst>
            </p:cNvPr>
            <p:cNvSpPr/>
            <p:nvPr/>
          </p:nvSpPr>
          <p:spPr>
            <a:xfrm rot="17441003">
              <a:off x="4832844" y="2561227"/>
              <a:ext cx="403758" cy="2211788"/>
            </a:xfrm>
            <a:custGeom>
              <a:avLst/>
              <a:gdLst>
                <a:gd name="connsiteX0" fmla="*/ 0 w 425731"/>
                <a:gd name="connsiteY0" fmla="*/ 1988273 h 1988273"/>
                <a:gd name="connsiteX1" fmla="*/ 167602 w 425731"/>
                <a:gd name="connsiteY1" fmla="*/ 0 h 1988273"/>
                <a:gd name="connsiteX2" fmla="*/ 258129 w 425731"/>
                <a:gd name="connsiteY2" fmla="*/ 0 h 1988273"/>
                <a:gd name="connsiteX3" fmla="*/ 425731 w 425731"/>
                <a:gd name="connsiteY3" fmla="*/ 1988273 h 1988273"/>
                <a:gd name="connsiteX4" fmla="*/ 0 w 425731"/>
                <a:gd name="connsiteY4" fmla="*/ 1988273 h 1988273"/>
                <a:gd name="connsiteX0" fmla="*/ 0 w 407788"/>
                <a:gd name="connsiteY0" fmla="*/ 1988273 h 1988273"/>
                <a:gd name="connsiteX1" fmla="*/ 167602 w 407788"/>
                <a:gd name="connsiteY1" fmla="*/ 0 h 1988273"/>
                <a:gd name="connsiteX2" fmla="*/ 258129 w 407788"/>
                <a:gd name="connsiteY2" fmla="*/ 0 h 1988273"/>
                <a:gd name="connsiteX3" fmla="*/ 407788 w 407788"/>
                <a:gd name="connsiteY3" fmla="*/ 1940747 h 1988273"/>
                <a:gd name="connsiteX4" fmla="*/ 0 w 407788"/>
                <a:gd name="connsiteY4" fmla="*/ 1988273 h 1988273"/>
                <a:gd name="connsiteX0" fmla="*/ 0 w 408225"/>
                <a:gd name="connsiteY0" fmla="*/ 2059028 h 2059028"/>
                <a:gd name="connsiteX1" fmla="*/ 168039 w 408225"/>
                <a:gd name="connsiteY1" fmla="*/ 0 h 2059028"/>
                <a:gd name="connsiteX2" fmla="*/ 258566 w 408225"/>
                <a:gd name="connsiteY2" fmla="*/ 0 h 2059028"/>
                <a:gd name="connsiteX3" fmla="*/ 408225 w 408225"/>
                <a:gd name="connsiteY3" fmla="*/ 1940747 h 2059028"/>
                <a:gd name="connsiteX4" fmla="*/ 0 w 408225"/>
                <a:gd name="connsiteY4" fmla="*/ 2059028 h 2059028"/>
                <a:gd name="connsiteX0" fmla="*/ 0 w 408225"/>
                <a:gd name="connsiteY0" fmla="*/ 2076970 h 2076970"/>
                <a:gd name="connsiteX1" fmla="*/ 168039 w 408225"/>
                <a:gd name="connsiteY1" fmla="*/ 17942 h 2076970"/>
                <a:gd name="connsiteX2" fmla="*/ 306091 w 408225"/>
                <a:gd name="connsiteY2" fmla="*/ 0 h 2076970"/>
                <a:gd name="connsiteX3" fmla="*/ 408225 w 408225"/>
                <a:gd name="connsiteY3" fmla="*/ 1958689 h 2076970"/>
                <a:gd name="connsiteX4" fmla="*/ 0 w 408225"/>
                <a:gd name="connsiteY4" fmla="*/ 2076970 h 2076970"/>
                <a:gd name="connsiteX0" fmla="*/ 0 w 408225"/>
                <a:gd name="connsiteY0" fmla="*/ 2089529 h 2089529"/>
                <a:gd name="connsiteX1" fmla="*/ 168039 w 408225"/>
                <a:gd name="connsiteY1" fmla="*/ 30501 h 2089529"/>
                <a:gd name="connsiteX2" fmla="*/ 339359 w 408225"/>
                <a:gd name="connsiteY2" fmla="*/ 0 h 2089529"/>
                <a:gd name="connsiteX3" fmla="*/ 408225 w 408225"/>
                <a:gd name="connsiteY3" fmla="*/ 1971248 h 2089529"/>
                <a:gd name="connsiteX4" fmla="*/ 0 w 408225"/>
                <a:gd name="connsiteY4" fmla="*/ 2089529 h 2089529"/>
                <a:gd name="connsiteX0" fmla="*/ 0 w 408225"/>
                <a:gd name="connsiteY0" fmla="*/ 2150150 h 2150150"/>
                <a:gd name="connsiteX1" fmla="*/ 236806 w 408225"/>
                <a:gd name="connsiteY1" fmla="*/ 0 h 2150150"/>
                <a:gd name="connsiteX2" fmla="*/ 339359 w 408225"/>
                <a:gd name="connsiteY2" fmla="*/ 60621 h 2150150"/>
                <a:gd name="connsiteX3" fmla="*/ 408225 w 408225"/>
                <a:gd name="connsiteY3" fmla="*/ 2031869 h 2150150"/>
                <a:gd name="connsiteX4" fmla="*/ 0 w 408225"/>
                <a:gd name="connsiteY4" fmla="*/ 2150150 h 2150150"/>
                <a:gd name="connsiteX0" fmla="*/ 0 w 408225"/>
                <a:gd name="connsiteY0" fmla="*/ 2159025 h 2159025"/>
                <a:gd name="connsiteX1" fmla="*/ 217165 w 408225"/>
                <a:gd name="connsiteY1" fmla="*/ 0 h 2159025"/>
                <a:gd name="connsiteX2" fmla="*/ 339359 w 408225"/>
                <a:gd name="connsiteY2" fmla="*/ 69496 h 2159025"/>
                <a:gd name="connsiteX3" fmla="*/ 408225 w 408225"/>
                <a:gd name="connsiteY3" fmla="*/ 2040744 h 2159025"/>
                <a:gd name="connsiteX4" fmla="*/ 0 w 408225"/>
                <a:gd name="connsiteY4" fmla="*/ 2159025 h 2159025"/>
                <a:gd name="connsiteX0" fmla="*/ 0 w 408225"/>
                <a:gd name="connsiteY0" fmla="*/ 2185649 h 2185649"/>
                <a:gd name="connsiteX1" fmla="*/ 158243 w 408225"/>
                <a:gd name="connsiteY1" fmla="*/ 0 h 2185649"/>
                <a:gd name="connsiteX2" fmla="*/ 339359 w 408225"/>
                <a:gd name="connsiteY2" fmla="*/ 96120 h 2185649"/>
                <a:gd name="connsiteX3" fmla="*/ 408225 w 408225"/>
                <a:gd name="connsiteY3" fmla="*/ 2067368 h 2185649"/>
                <a:gd name="connsiteX4" fmla="*/ 0 w 408225"/>
                <a:gd name="connsiteY4" fmla="*/ 2185649 h 2185649"/>
                <a:gd name="connsiteX0" fmla="*/ 0 w 403758"/>
                <a:gd name="connsiteY0" fmla="*/ 2211788 h 2211788"/>
                <a:gd name="connsiteX1" fmla="*/ 153776 w 403758"/>
                <a:gd name="connsiteY1" fmla="*/ 0 h 2211788"/>
                <a:gd name="connsiteX2" fmla="*/ 334892 w 403758"/>
                <a:gd name="connsiteY2" fmla="*/ 96120 h 2211788"/>
                <a:gd name="connsiteX3" fmla="*/ 403758 w 403758"/>
                <a:gd name="connsiteY3" fmla="*/ 2067368 h 2211788"/>
                <a:gd name="connsiteX4" fmla="*/ 0 w 403758"/>
                <a:gd name="connsiteY4" fmla="*/ 2211788 h 221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758" h="2211788">
                  <a:moveTo>
                    <a:pt x="0" y="2211788"/>
                  </a:moveTo>
                  <a:lnTo>
                    <a:pt x="153776" y="0"/>
                  </a:lnTo>
                  <a:lnTo>
                    <a:pt x="334892" y="96120"/>
                  </a:lnTo>
                  <a:lnTo>
                    <a:pt x="403758" y="2067368"/>
                  </a:lnTo>
                  <a:lnTo>
                    <a:pt x="0" y="2211788"/>
                  </a:lnTo>
                  <a:close/>
                </a:path>
              </a:pathLst>
            </a:custGeom>
            <a:solidFill>
              <a:srgbClr val="5C02BA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  <a:reflection endPos="0" dist="50800" dir="5400000" sy="-100000" algn="bl" rotWithShape="0"/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1</cp:revision>
  <dcterms:created xsi:type="dcterms:W3CDTF">2022-01-13T18:21:20Z</dcterms:created>
  <dcterms:modified xsi:type="dcterms:W3CDTF">2022-01-13T18:29:30Z</dcterms:modified>
</cp:coreProperties>
</file>