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C19D-549F-4330-A764-CB41549B1564}" v="3" dt="2022-01-17T13:15:16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жан Е. Молла" userId="91809949-5787-4436-ac26-c69eb4bea905" providerId="ADAL" clId="{33B1C19D-549F-4330-A764-CB41549B1564}"/>
    <pc:docChg chg="modSld">
      <pc:chgData name="Джан Е. Молла" userId="91809949-5787-4436-ac26-c69eb4bea905" providerId="ADAL" clId="{33B1C19D-549F-4330-A764-CB41549B1564}" dt="2022-01-17T13:15:16.107" v="2"/>
      <pc:docMkLst>
        <pc:docMk/>
      </pc:docMkLst>
      <pc:sldChg chg="modAnim">
        <pc:chgData name="Джан Е. Молла" userId="91809949-5787-4436-ac26-c69eb4bea905" providerId="ADAL" clId="{33B1C19D-549F-4330-A764-CB41549B1564}" dt="2022-01-17T13:15:03.928" v="0"/>
        <pc:sldMkLst>
          <pc:docMk/>
          <pc:sldMk cId="0" sldId="263"/>
        </pc:sldMkLst>
      </pc:sldChg>
      <pc:sldChg chg="modAnim">
        <pc:chgData name="Джан Е. Молла" userId="91809949-5787-4436-ac26-c69eb4bea905" providerId="ADAL" clId="{33B1C19D-549F-4330-A764-CB41549B1564}" dt="2022-01-17T13:15:10.481" v="1"/>
        <pc:sldMkLst>
          <pc:docMk/>
          <pc:sldMk cId="0" sldId="264"/>
        </pc:sldMkLst>
      </pc:sldChg>
      <pc:sldChg chg="modAnim">
        <pc:chgData name="Джан Е. Молла" userId="91809949-5787-4436-ac26-c69eb4bea905" providerId="ADAL" clId="{33B1C19D-549F-4330-A764-CB41549B1564}" dt="2022-01-17T13:15:16.107" v="2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38F2BA-A3B8-4730-8449-3455F135F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D880A91-6981-47F3-9CEB-6AAB7F9E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BBEC522-FA2F-4805-83DE-E1018F04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90DD93F-F22E-44B9-A92E-7D15B4F9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B9EC2B0-A47D-40D6-9CEA-89B070B3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919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0D9332-0457-48CB-97CD-81F46B87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9950E2F-E884-4B27-A65B-E58ECFE0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9147534-7EB6-4950-9090-3F8EF142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A5ACC04-B97B-4F7C-8DE3-5EC2D7E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4A6BFAB-9FAA-4666-A734-BE6674BF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49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A911AEA2-A830-4872-A4E7-F2E4F3DAA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032F44E9-D79B-47D6-BF00-88203F56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F5247C9-B4DA-437D-81D3-A4C319B6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0CE22A9-E023-4FEA-8098-E495E116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1B05EFC-1BA0-4028-801E-37639DFD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2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33B768-C0C3-490E-B2C3-B2CCD091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584174-1FD9-4074-A989-E56D1AF3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091226B-D96E-4A09-9CA6-34938950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A4A033D-9E1D-4CBF-858F-06BC887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8FEAF2-7AFB-4B02-B563-33D68CEC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39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652A00-B350-40CB-B48C-89DB9F1B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E66B75A-A448-4843-B001-BCFCFD1F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7CA7AA7-1F78-4FEA-8373-89562C6C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CAFF4B1-5596-46A5-96C0-550CBE04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C8B1438-4DC7-4F46-BF09-027D7D56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3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38787A-C306-4E4F-BE28-13DA937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ED40F2-5B34-496B-A8EF-13AA720BC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734C556-FACB-4F79-BB2A-2C38F9FA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B5237AF-957F-445D-8BD1-CDBDCA16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824B4C0-8822-422E-A1AD-B6756323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29859EF-6343-4D68-ACE1-4378AFF4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326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CDF724-E213-4955-B1BA-02A64DE8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AFCB420-35DA-4FD8-9B80-02D6574F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123275C-6BAF-4829-A9AB-79233373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899B44E-915E-48D4-AAB4-A96859D1A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261AE3DD-2C3F-4D1C-A6E7-5C796CB64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CE9D112-EBDB-4E38-A94B-5B25890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3F5F6256-E96D-40E5-A940-CA71F2ED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623CDAD3-7AFD-4A04-8CFC-EAC51A2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72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359B10-294C-4929-B859-4115BC58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88074A0-62FE-4560-A3CE-CF86F8A8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0FCC80A-58D3-4F92-8C30-3F41988F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38F9E26D-C11A-466C-A6BB-5FC7BCCD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433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55945FF3-1700-4762-B7D7-AE880F65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F0DD548E-CD30-4AB7-8E92-1B744FD3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5E2C333-858C-4C2F-9554-B5D2A458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42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890E36-577E-455C-8EB3-CCE8140C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CCDF9E-F94E-4C26-BD37-8B2483CA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AD578D8-CA95-4E5C-BC1D-5F2CB4FBC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529DE2D-D786-45B4-802A-699A9681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99E8072-C66B-4E12-983C-39DA04E8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238E128-0101-45D8-AC54-34CB2D58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2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002EA2-6480-4113-A030-4C16D2FC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F6485F8-C749-4EB7-B360-24DFDAFF2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B0ED6F6-9CF7-4185-A9FC-785B3B79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6C004FB-5538-45FD-9778-8B4CE9ED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D7D4124-1398-4363-89CF-772EC1B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E6EED687-DD06-4A8C-81D8-9F19FEAA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2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AA3857AF-6BD2-44B7-9999-D5567F1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562999-91E6-48BA-9CA5-5E7C9237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D8483AF-A2ED-4483-839D-9FC2BDA2C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B7A7-A43A-43EB-BDF6-67CA8DEBAD1E}" type="datetimeFigureOut">
              <a:rPr lang="bg-BG" smtClean="0"/>
              <a:pPr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74A6FA9-4284-4DC8-A993-DF9B61F6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5C37501-44F9-4DE2-8852-94B55644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EA73-67D6-486B-B086-6889B8EB284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64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77887" y="1274264"/>
            <a:ext cx="6740435" cy="4904468"/>
            <a:chOff x="5447812" y="1124434"/>
            <a:chExt cx="4965960" cy="3792166"/>
          </a:xfrm>
        </p:grpSpPr>
        <p:sp useBgFill="1">
          <p:nvSpPr>
            <p:cNvPr id="3" name="Овал 10">
              <a:extLst>
                <a:ext uri="{FF2B5EF4-FFF2-40B4-BE49-F238E27FC236}">
                  <a16:creationId xmlns:a16="http://schemas.microsoft.com/office/drawing/2014/main" id="{A2698F93-7CB9-4998-A25A-F1EDEB925C28}"/>
                </a:ext>
              </a:extLst>
            </p:cNvPr>
            <p:cNvSpPr/>
            <p:nvPr/>
          </p:nvSpPr>
          <p:spPr>
            <a:xfrm>
              <a:off x="6181747" y="1478234"/>
              <a:ext cx="4103352" cy="3438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Групиране 7">
              <a:extLst>
                <a:ext uri="{FF2B5EF4-FFF2-40B4-BE49-F238E27FC236}">
                  <a16:creationId xmlns:a16="http://schemas.microsoft.com/office/drawing/2014/main" id="{3D76F3DB-7120-4B70-B3F0-64CFB05FF06D}"/>
                </a:ext>
              </a:extLst>
            </p:cNvPr>
            <p:cNvGrpSpPr/>
            <p:nvPr/>
          </p:nvGrpSpPr>
          <p:grpSpPr>
            <a:xfrm>
              <a:off x="5447812" y="2821383"/>
              <a:ext cx="2375073" cy="1022932"/>
              <a:chOff x="5923338" y="3875179"/>
              <a:chExt cx="2019129" cy="1022932"/>
            </a:xfrm>
          </p:grpSpPr>
          <p:sp>
            <p:nvSpPr>
              <p:cNvPr id="5" name="Облаковидно 6">
                <a:extLst>
                  <a:ext uri="{FF2B5EF4-FFF2-40B4-BE49-F238E27FC236}">
                    <a16:creationId xmlns:a16="http://schemas.microsoft.com/office/drawing/2014/main" id="{D60B55F9-AD65-4BBD-9F91-FE9D4C9BF1E0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Облаковидно 33">
                <a:extLst>
                  <a:ext uri="{FF2B5EF4-FFF2-40B4-BE49-F238E27FC236}">
                    <a16:creationId xmlns:a16="http://schemas.microsoft.com/office/drawing/2014/main" id="{385CDD0E-D7BA-4EF2-BFBB-61BD7482EBFF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694455" cy="864015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Групиране 34">
              <a:extLst>
                <a:ext uri="{FF2B5EF4-FFF2-40B4-BE49-F238E27FC236}">
                  <a16:creationId xmlns:a16="http://schemas.microsoft.com/office/drawing/2014/main" id="{6968BE3A-44E3-4A73-8F30-24007769C075}"/>
                </a:ext>
              </a:extLst>
            </p:cNvPr>
            <p:cNvGrpSpPr/>
            <p:nvPr/>
          </p:nvGrpSpPr>
          <p:grpSpPr>
            <a:xfrm>
              <a:off x="8038699" y="2843494"/>
              <a:ext cx="2375073" cy="1022932"/>
              <a:chOff x="5923338" y="3875179"/>
              <a:chExt cx="2019129" cy="1022932"/>
            </a:xfrm>
          </p:grpSpPr>
          <p:sp>
            <p:nvSpPr>
              <p:cNvPr id="8" name="Облаковидно 35">
                <a:extLst>
                  <a:ext uri="{FF2B5EF4-FFF2-40B4-BE49-F238E27FC236}">
                    <a16:creationId xmlns:a16="http://schemas.microsoft.com/office/drawing/2014/main" id="{1428D649-1502-48FB-AAF1-AC616160EA89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Облаковидно 36">
                <a:extLst>
                  <a:ext uri="{FF2B5EF4-FFF2-40B4-BE49-F238E27FC236}">
                    <a16:creationId xmlns:a16="http://schemas.microsoft.com/office/drawing/2014/main" id="{8163E164-DFE3-40C6-819D-BB6153116FE2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Групиране 40">
              <a:extLst>
                <a:ext uri="{FF2B5EF4-FFF2-40B4-BE49-F238E27FC236}">
                  <a16:creationId xmlns:a16="http://schemas.microsoft.com/office/drawing/2014/main" id="{0F723E1E-7EE8-4390-9BA9-CB2069F23B64}"/>
                </a:ext>
              </a:extLst>
            </p:cNvPr>
            <p:cNvGrpSpPr/>
            <p:nvPr/>
          </p:nvGrpSpPr>
          <p:grpSpPr>
            <a:xfrm>
              <a:off x="6910261" y="1124434"/>
              <a:ext cx="1608404" cy="669962"/>
              <a:chOff x="5923338" y="3875179"/>
              <a:chExt cx="2019129" cy="1022932"/>
            </a:xfrm>
          </p:grpSpPr>
          <p:sp>
            <p:nvSpPr>
              <p:cNvPr id="11" name="Облаковидно 41">
                <a:extLst>
                  <a:ext uri="{FF2B5EF4-FFF2-40B4-BE49-F238E27FC236}">
                    <a16:creationId xmlns:a16="http://schemas.microsoft.com/office/drawing/2014/main" id="{F06B3E71-5A62-4031-B896-C599398178FA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Облаковидно 42">
                <a:extLst>
                  <a:ext uri="{FF2B5EF4-FFF2-40B4-BE49-F238E27FC236}">
                    <a16:creationId xmlns:a16="http://schemas.microsoft.com/office/drawing/2014/main" id="{C6732D06-A75D-4527-BED1-7133CF966FC9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642275" y="1291874"/>
            <a:ext cx="6684459" cy="1744633"/>
            <a:chOff x="2616149" y="3891382"/>
            <a:chExt cx="6684459" cy="1744633"/>
          </a:xfrm>
        </p:grpSpPr>
        <p:pic>
          <p:nvPicPr>
            <p:cNvPr id="16" name="Картина 17">
              <a:extLst>
                <a:ext uri="{FF2B5EF4-FFF2-40B4-BE49-F238E27FC236}">
                  <a16:creationId xmlns:a16="http://schemas.microsoft.com/office/drawing/2014/main" id="{87655174-DC67-4602-B0C4-CF8687F6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149" y="3891382"/>
              <a:ext cx="2017951" cy="1438781"/>
            </a:xfrm>
            <a:prstGeom prst="rect">
              <a:avLst/>
            </a:prstGeom>
          </p:spPr>
        </p:pic>
        <p:pic>
          <p:nvPicPr>
            <p:cNvPr id="17" name="Картина 22">
              <a:extLst>
                <a:ext uri="{FF2B5EF4-FFF2-40B4-BE49-F238E27FC236}">
                  <a16:creationId xmlns:a16="http://schemas.microsoft.com/office/drawing/2014/main" id="{F76A5569-5B8E-45B0-B9AD-B51E8C4D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619" y="4598507"/>
              <a:ext cx="1390008" cy="944962"/>
            </a:xfrm>
            <a:prstGeom prst="rect">
              <a:avLst/>
            </a:prstGeom>
          </p:spPr>
        </p:pic>
        <p:pic>
          <p:nvPicPr>
            <p:cNvPr id="18" name="Картина 24">
              <a:extLst>
                <a:ext uri="{FF2B5EF4-FFF2-40B4-BE49-F238E27FC236}">
                  <a16:creationId xmlns:a16="http://schemas.microsoft.com/office/drawing/2014/main" id="{9A9B96BB-0AC4-49EC-BD46-8F4BDFAB7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0600" y="4691053"/>
              <a:ext cx="1390008" cy="944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2677887" y="1274264"/>
            <a:ext cx="6740435" cy="4904468"/>
            <a:chOff x="5447812" y="1124434"/>
            <a:chExt cx="4965960" cy="3792166"/>
          </a:xfrm>
        </p:grpSpPr>
        <p:sp useBgFill="1">
          <p:nvSpPr>
            <p:cNvPr id="3" name="Овал 10">
              <a:extLst>
                <a:ext uri="{FF2B5EF4-FFF2-40B4-BE49-F238E27FC236}">
                  <a16:creationId xmlns:a16="http://schemas.microsoft.com/office/drawing/2014/main" id="{A2698F93-7CB9-4998-A25A-F1EDEB925C28}"/>
                </a:ext>
              </a:extLst>
            </p:cNvPr>
            <p:cNvSpPr/>
            <p:nvPr/>
          </p:nvSpPr>
          <p:spPr>
            <a:xfrm>
              <a:off x="6181747" y="1478234"/>
              <a:ext cx="4103352" cy="3438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Групиране 7">
              <a:extLst>
                <a:ext uri="{FF2B5EF4-FFF2-40B4-BE49-F238E27FC236}">
                  <a16:creationId xmlns:a16="http://schemas.microsoft.com/office/drawing/2014/main" id="{3D76F3DB-7120-4B70-B3F0-64CFB05FF06D}"/>
                </a:ext>
              </a:extLst>
            </p:cNvPr>
            <p:cNvGrpSpPr/>
            <p:nvPr/>
          </p:nvGrpSpPr>
          <p:grpSpPr>
            <a:xfrm>
              <a:off x="5447812" y="2821383"/>
              <a:ext cx="2375073" cy="1022932"/>
              <a:chOff x="5923338" y="3875179"/>
              <a:chExt cx="2019129" cy="1022932"/>
            </a:xfrm>
          </p:grpSpPr>
          <p:sp>
            <p:nvSpPr>
              <p:cNvPr id="5" name="Облаковидно 6">
                <a:extLst>
                  <a:ext uri="{FF2B5EF4-FFF2-40B4-BE49-F238E27FC236}">
                    <a16:creationId xmlns:a16="http://schemas.microsoft.com/office/drawing/2014/main" id="{D60B55F9-AD65-4BBD-9F91-FE9D4C9BF1E0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Облаковидно 33">
                <a:extLst>
                  <a:ext uri="{FF2B5EF4-FFF2-40B4-BE49-F238E27FC236}">
                    <a16:creationId xmlns:a16="http://schemas.microsoft.com/office/drawing/2014/main" id="{385CDD0E-D7BA-4EF2-BFBB-61BD7482EBFF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694455" cy="864015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Групиране 34">
              <a:extLst>
                <a:ext uri="{FF2B5EF4-FFF2-40B4-BE49-F238E27FC236}">
                  <a16:creationId xmlns:a16="http://schemas.microsoft.com/office/drawing/2014/main" id="{6968BE3A-44E3-4A73-8F30-24007769C075}"/>
                </a:ext>
              </a:extLst>
            </p:cNvPr>
            <p:cNvGrpSpPr/>
            <p:nvPr/>
          </p:nvGrpSpPr>
          <p:grpSpPr>
            <a:xfrm>
              <a:off x="8038699" y="2843494"/>
              <a:ext cx="2375073" cy="1022932"/>
              <a:chOff x="5923338" y="3875179"/>
              <a:chExt cx="2019129" cy="1022932"/>
            </a:xfrm>
          </p:grpSpPr>
          <p:sp>
            <p:nvSpPr>
              <p:cNvPr id="8" name="Облаковидно 35">
                <a:extLst>
                  <a:ext uri="{FF2B5EF4-FFF2-40B4-BE49-F238E27FC236}">
                    <a16:creationId xmlns:a16="http://schemas.microsoft.com/office/drawing/2014/main" id="{1428D649-1502-48FB-AAF1-AC616160EA89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Облаковидно 36">
                <a:extLst>
                  <a:ext uri="{FF2B5EF4-FFF2-40B4-BE49-F238E27FC236}">
                    <a16:creationId xmlns:a16="http://schemas.microsoft.com/office/drawing/2014/main" id="{8163E164-DFE3-40C6-819D-BB6153116FE2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Групиране 40">
              <a:extLst>
                <a:ext uri="{FF2B5EF4-FFF2-40B4-BE49-F238E27FC236}">
                  <a16:creationId xmlns:a16="http://schemas.microsoft.com/office/drawing/2014/main" id="{0F723E1E-7EE8-4390-9BA9-CB2069F23B64}"/>
                </a:ext>
              </a:extLst>
            </p:cNvPr>
            <p:cNvGrpSpPr/>
            <p:nvPr/>
          </p:nvGrpSpPr>
          <p:grpSpPr>
            <a:xfrm>
              <a:off x="6910261" y="1124434"/>
              <a:ext cx="1608404" cy="669962"/>
              <a:chOff x="5923338" y="3875179"/>
              <a:chExt cx="2019129" cy="1022932"/>
            </a:xfrm>
          </p:grpSpPr>
          <p:sp>
            <p:nvSpPr>
              <p:cNvPr id="11" name="Облаковидно 41">
                <a:extLst>
                  <a:ext uri="{FF2B5EF4-FFF2-40B4-BE49-F238E27FC236}">
                    <a16:creationId xmlns:a16="http://schemas.microsoft.com/office/drawing/2014/main" id="{F06B3E71-5A62-4031-B896-C599398178FA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Облаковидно 42">
                <a:extLst>
                  <a:ext uri="{FF2B5EF4-FFF2-40B4-BE49-F238E27FC236}">
                    <a16:creationId xmlns:a16="http://schemas.microsoft.com/office/drawing/2014/main" id="{C6732D06-A75D-4527-BED1-7133CF966FC9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707590" y="3017771"/>
            <a:ext cx="6684459" cy="2879502"/>
            <a:chOff x="2694527" y="1424103"/>
            <a:chExt cx="6684459" cy="2879502"/>
          </a:xfrm>
        </p:grpSpPr>
        <p:pic>
          <p:nvPicPr>
            <p:cNvPr id="16" name="Картина 17">
              <a:extLst>
                <a:ext uri="{FF2B5EF4-FFF2-40B4-BE49-F238E27FC236}">
                  <a16:creationId xmlns:a16="http://schemas.microsoft.com/office/drawing/2014/main" id="{87655174-DC67-4602-B0C4-CF8687F6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527" y="2558972"/>
              <a:ext cx="2017951" cy="1438781"/>
            </a:xfrm>
            <a:prstGeom prst="rect">
              <a:avLst/>
            </a:prstGeom>
          </p:spPr>
        </p:pic>
        <p:pic>
          <p:nvPicPr>
            <p:cNvPr id="17" name="Картина 22">
              <a:extLst>
                <a:ext uri="{FF2B5EF4-FFF2-40B4-BE49-F238E27FC236}">
                  <a16:creationId xmlns:a16="http://schemas.microsoft.com/office/drawing/2014/main" id="{F76A5569-5B8E-45B0-B9AD-B51E8C4D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5997" y="3266097"/>
              <a:ext cx="1390008" cy="944962"/>
            </a:xfrm>
            <a:prstGeom prst="rect">
              <a:avLst/>
            </a:prstGeom>
          </p:spPr>
        </p:pic>
        <p:pic>
          <p:nvPicPr>
            <p:cNvPr id="18" name="Картина 24">
              <a:extLst>
                <a:ext uri="{FF2B5EF4-FFF2-40B4-BE49-F238E27FC236}">
                  <a16:creationId xmlns:a16="http://schemas.microsoft.com/office/drawing/2014/main" id="{9A9B96BB-0AC4-49EC-BD46-8F4BDFAB7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8978" y="3358643"/>
              <a:ext cx="1390008" cy="944962"/>
            </a:xfrm>
            <a:prstGeom prst="rect">
              <a:avLst/>
            </a:prstGeom>
          </p:spPr>
        </p:pic>
        <p:pic>
          <p:nvPicPr>
            <p:cNvPr id="19" name="Картина 16">
              <a:extLst>
                <a:ext uri="{FF2B5EF4-FFF2-40B4-BE49-F238E27FC236}">
                  <a16:creationId xmlns:a16="http://schemas.microsoft.com/office/drawing/2014/main" id="{D2B9431C-1CF9-4888-9C8D-C1B67713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1085" y="1588371"/>
              <a:ext cx="2017951" cy="1438781"/>
            </a:xfrm>
            <a:prstGeom prst="rect">
              <a:avLst/>
            </a:prstGeom>
          </p:spPr>
        </p:pic>
        <p:pic>
          <p:nvPicPr>
            <p:cNvPr id="20" name="Картина 20">
              <a:extLst>
                <a:ext uri="{FF2B5EF4-FFF2-40B4-BE49-F238E27FC236}">
                  <a16:creationId xmlns:a16="http://schemas.microsoft.com/office/drawing/2014/main" id="{B76FBF7C-FB07-4868-A1D8-776A44C5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1144" y="2257910"/>
              <a:ext cx="1390008" cy="944962"/>
            </a:xfrm>
            <a:prstGeom prst="rect">
              <a:avLst/>
            </a:prstGeom>
          </p:spPr>
        </p:pic>
        <p:pic>
          <p:nvPicPr>
            <p:cNvPr id="21" name="Картина 23">
              <a:extLst>
                <a:ext uri="{FF2B5EF4-FFF2-40B4-BE49-F238E27FC236}">
                  <a16:creationId xmlns:a16="http://schemas.microsoft.com/office/drawing/2014/main" id="{0F360FE1-0905-4524-A6C3-ACE444CE0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5984" y="1424103"/>
              <a:ext cx="1390008" cy="944962"/>
            </a:xfrm>
            <a:prstGeom prst="rect">
              <a:avLst/>
            </a:prstGeom>
          </p:spPr>
        </p:pic>
      </p:grpSp>
      <p:pic>
        <p:nvPicPr>
          <p:cNvPr id="23" name="Картина 18">
            <a:extLst>
              <a:ext uri="{FF2B5EF4-FFF2-40B4-BE49-F238E27FC236}">
                <a16:creationId xmlns:a16="http://schemas.microsoft.com/office/drawing/2014/main" id="{EA7381B5-B416-4525-8CA8-8AE72913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96" y="1422235"/>
            <a:ext cx="2017951" cy="1438781"/>
          </a:xfrm>
          <a:prstGeom prst="rect">
            <a:avLst/>
          </a:prstGeom>
        </p:spPr>
      </p:pic>
      <p:pic>
        <p:nvPicPr>
          <p:cNvPr id="24" name="Картина 19">
            <a:extLst>
              <a:ext uri="{FF2B5EF4-FFF2-40B4-BE49-F238E27FC236}">
                <a16:creationId xmlns:a16="http://schemas.microsoft.com/office/drawing/2014/main" id="{0B1565E7-6F70-4445-9382-6AD70FE5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55" y="1562626"/>
            <a:ext cx="2017951" cy="1438781"/>
          </a:xfrm>
          <a:prstGeom prst="rect">
            <a:avLst/>
          </a:prstGeom>
        </p:spPr>
      </p:pic>
      <p:pic>
        <p:nvPicPr>
          <p:cNvPr id="25" name="Картина 21">
            <a:extLst>
              <a:ext uri="{FF2B5EF4-FFF2-40B4-BE49-F238E27FC236}">
                <a16:creationId xmlns:a16="http://schemas.microsoft.com/office/drawing/2014/main" id="{24358B94-FF93-4467-ABBF-ABEAA1CC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79" y="1794120"/>
            <a:ext cx="1390008" cy="944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2677887" y="1274264"/>
            <a:ext cx="6740435" cy="4904468"/>
            <a:chOff x="5447812" y="1124434"/>
            <a:chExt cx="4965960" cy="3792166"/>
          </a:xfrm>
        </p:grpSpPr>
        <p:sp useBgFill="1">
          <p:nvSpPr>
            <p:cNvPr id="3" name="Овал 10">
              <a:extLst>
                <a:ext uri="{FF2B5EF4-FFF2-40B4-BE49-F238E27FC236}">
                  <a16:creationId xmlns:a16="http://schemas.microsoft.com/office/drawing/2014/main" id="{A2698F93-7CB9-4998-A25A-F1EDEB925C28}"/>
                </a:ext>
              </a:extLst>
            </p:cNvPr>
            <p:cNvSpPr/>
            <p:nvPr/>
          </p:nvSpPr>
          <p:spPr>
            <a:xfrm>
              <a:off x="6181747" y="1478234"/>
              <a:ext cx="4103352" cy="3438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Групиране 7">
              <a:extLst>
                <a:ext uri="{FF2B5EF4-FFF2-40B4-BE49-F238E27FC236}">
                  <a16:creationId xmlns:a16="http://schemas.microsoft.com/office/drawing/2014/main" id="{3D76F3DB-7120-4B70-B3F0-64CFB05FF06D}"/>
                </a:ext>
              </a:extLst>
            </p:cNvPr>
            <p:cNvGrpSpPr/>
            <p:nvPr/>
          </p:nvGrpSpPr>
          <p:grpSpPr>
            <a:xfrm>
              <a:off x="5447812" y="2821383"/>
              <a:ext cx="2375073" cy="1022932"/>
              <a:chOff x="5923338" y="3875179"/>
              <a:chExt cx="2019129" cy="1022932"/>
            </a:xfrm>
          </p:grpSpPr>
          <p:sp>
            <p:nvSpPr>
              <p:cNvPr id="5" name="Облаковидно 6">
                <a:extLst>
                  <a:ext uri="{FF2B5EF4-FFF2-40B4-BE49-F238E27FC236}">
                    <a16:creationId xmlns:a16="http://schemas.microsoft.com/office/drawing/2014/main" id="{D60B55F9-AD65-4BBD-9F91-FE9D4C9BF1E0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Облаковидно 33">
                <a:extLst>
                  <a:ext uri="{FF2B5EF4-FFF2-40B4-BE49-F238E27FC236}">
                    <a16:creationId xmlns:a16="http://schemas.microsoft.com/office/drawing/2014/main" id="{385CDD0E-D7BA-4EF2-BFBB-61BD7482EBFF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694455" cy="864015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Групиране 34">
              <a:extLst>
                <a:ext uri="{FF2B5EF4-FFF2-40B4-BE49-F238E27FC236}">
                  <a16:creationId xmlns:a16="http://schemas.microsoft.com/office/drawing/2014/main" id="{6968BE3A-44E3-4A73-8F30-24007769C075}"/>
                </a:ext>
              </a:extLst>
            </p:cNvPr>
            <p:cNvGrpSpPr/>
            <p:nvPr/>
          </p:nvGrpSpPr>
          <p:grpSpPr>
            <a:xfrm>
              <a:off x="8038699" y="2843494"/>
              <a:ext cx="2375073" cy="1022932"/>
              <a:chOff x="5923338" y="3875179"/>
              <a:chExt cx="2019129" cy="1022932"/>
            </a:xfrm>
          </p:grpSpPr>
          <p:sp>
            <p:nvSpPr>
              <p:cNvPr id="8" name="Облаковидно 35">
                <a:extLst>
                  <a:ext uri="{FF2B5EF4-FFF2-40B4-BE49-F238E27FC236}">
                    <a16:creationId xmlns:a16="http://schemas.microsoft.com/office/drawing/2014/main" id="{1428D649-1502-48FB-AAF1-AC616160EA89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Облаковидно 36">
                <a:extLst>
                  <a:ext uri="{FF2B5EF4-FFF2-40B4-BE49-F238E27FC236}">
                    <a16:creationId xmlns:a16="http://schemas.microsoft.com/office/drawing/2014/main" id="{8163E164-DFE3-40C6-819D-BB6153116FE2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Групиране 40">
              <a:extLst>
                <a:ext uri="{FF2B5EF4-FFF2-40B4-BE49-F238E27FC236}">
                  <a16:creationId xmlns:a16="http://schemas.microsoft.com/office/drawing/2014/main" id="{0F723E1E-7EE8-4390-9BA9-CB2069F23B64}"/>
                </a:ext>
              </a:extLst>
            </p:cNvPr>
            <p:cNvGrpSpPr/>
            <p:nvPr/>
          </p:nvGrpSpPr>
          <p:grpSpPr>
            <a:xfrm>
              <a:off x="6910261" y="1124434"/>
              <a:ext cx="1608404" cy="669962"/>
              <a:chOff x="5923338" y="3875179"/>
              <a:chExt cx="2019129" cy="1022932"/>
            </a:xfrm>
          </p:grpSpPr>
          <p:sp>
            <p:nvSpPr>
              <p:cNvPr id="11" name="Облаковидно 41">
                <a:extLst>
                  <a:ext uri="{FF2B5EF4-FFF2-40B4-BE49-F238E27FC236}">
                    <a16:creationId xmlns:a16="http://schemas.microsoft.com/office/drawing/2014/main" id="{F06B3E71-5A62-4031-B896-C599398178FA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Облаковидно 42">
                <a:extLst>
                  <a:ext uri="{FF2B5EF4-FFF2-40B4-BE49-F238E27FC236}">
                    <a16:creationId xmlns:a16="http://schemas.microsoft.com/office/drawing/2014/main" id="{C6732D06-A75D-4527-BED1-7133CF966FC9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87655174-DC67-4602-B0C4-CF8687F6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27" y="2558972"/>
            <a:ext cx="2017951" cy="1438781"/>
          </a:xfrm>
          <a:prstGeom prst="rect">
            <a:avLst/>
          </a:prstGeom>
        </p:spPr>
      </p:pic>
      <p:pic>
        <p:nvPicPr>
          <p:cNvPr id="17" name="Картина 22">
            <a:extLst>
              <a:ext uri="{FF2B5EF4-FFF2-40B4-BE49-F238E27FC236}">
                <a16:creationId xmlns:a16="http://schemas.microsoft.com/office/drawing/2014/main" id="{F76A5569-5B8E-45B0-B9AD-B51E8C4D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97" y="3266097"/>
            <a:ext cx="1390008" cy="944962"/>
          </a:xfrm>
          <a:prstGeom prst="rect">
            <a:avLst/>
          </a:prstGeom>
        </p:spPr>
      </p:pic>
      <p:pic>
        <p:nvPicPr>
          <p:cNvPr id="18" name="Картина 24">
            <a:extLst>
              <a:ext uri="{FF2B5EF4-FFF2-40B4-BE49-F238E27FC236}">
                <a16:creationId xmlns:a16="http://schemas.microsoft.com/office/drawing/2014/main" id="{9A9B96BB-0AC4-49EC-BD46-8F4BDFAB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78" y="3358643"/>
            <a:ext cx="1390008" cy="944962"/>
          </a:xfrm>
          <a:prstGeom prst="rect">
            <a:avLst/>
          </a:prstGeom>
        </p:spPr>
      </p:pic>
      <p:pic>
        <p:nvPicPr>
          <p:cNvPr id="19" name="Картина 16">
            <a:extLst>
              <a:ext uri="{FF2B5EF4-FFF2-40B4-BE49-F238E27FC236}">
                <a16:creationId xmlns:a16="http://schemas.microsoft.com/office/drawing/2014/main" id="{D2B9431C-1CF9-4888-9C8D-C1B67713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085" y="1588371"/>
            <a:ext cx="2017951" cy="1438781"/>
          </a:xfrm>
          <a:prstGeom prst="rect">
            <a:avLst/>
          </a:prstGeom>
        </p:spPr>
      </p:pic>
      <p:pic>
        <p:nvPicPr>
          <p:cNvPr id="20" name="Картина 20">
            <a:extLst>
              <a:ext uri="{FF2B5EF4-FFF2-40B4-BE49-F238E27FC236}">
                <a16:creationId xmlns:a16="http://schemas.microsoft.com/office/drawing/2014/main" id="{B76FBF7C-FB07-4868-A1D8-776A44C5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44" y="2257910"/>
            <a:ext cx="1390008" cy="944962"/>
          </a:xfrm>
          <a:prstGeom prst="rect">
            <a:avLst/>
          </a:prstGeom>
        </p:spPr>
      </p:pic>
      <p:pic>
        <p:nvPicPr>
          <p:cNvPr id="21" name="Картина 23">
            <a:extLst>
              <a:ext uri="{FF2B5EF4-FFF2-40B4-BE49-F238E27FC236}">
                <a16:creationId xmlns:a16="http://schemas.microsoft.com/office/drawing/2014/main" id="{0F360FE1-0905-4524-A6C3-ACE444CE0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84" y="1424103"/>
            <a:ext cx="1390008" cy="944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2677887" y="1274264"/>
            <a:ext cx="6740435" cy="4904468"/>
            <a:chOff x="5447812" y="1124434"/>
            <a:chExt cx="4965960" cy="3792166"/>
          </a:xfrm>
        </p:grpSpPr>
        <p:sp useBgFill="1">
          <p:nvSpPr>
            <p:cNvPr id="3" name="Овал 10">
              <a:extLst>
                <a:ext uri="{FF2B5EF4-FFF2-40B4-BE49-F238E27FC236}">
                  <a16:creationId xmlns:a16="http://schemas.microsoft.com/office/drawing/2014/main" id="{A2698F93-7CB9-4998-A25A-F1EDEB925C28}"/>
                </a:ext>
              </a:extLst>
            </p:cNvPr>
            <p:cNvSpPr/>
            <p:nvPr/>
          </p:nvSpPr>
          <p:spPr>
            <a:xfrm>
              <a:off x="6181747" y="1478234"/>
              <a:ext cx="4103352" cy="3438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Групиране 7">
              <a:extLst>
                <a:ext uri="{FF2B5EF4-FFF2-40B4-BE49-F238E27FC236}">
                  <a16:creationId xmlns:a16="http://schemas.microsoft.com/office/drawing/2014/main" id="{3D76F3DB-7120-4B70-B3F0-64CFB05FF06D}"/>
                </a:ext>
              </a:extLst>
            </p:cNvPr>
            <p:cNvGrpSpPr/>
            <p:nvPr/>
          </p:nvGrpSpPr>
          <p:grpSpPr>
            <a:xfrm>
              <a:off x="5447812" y="2821383"/>
              <a:ext cx="2375073" cy="1022932"/>
              <a:chOff x="5923338" y="3875179"/>
              <a:chExt cx="2019129" cy="1022932"/>
            </a:xfrm>
          </p:grpSpPr>
          <p:sp>
            <p:nvSpPr>
              <p:cNvPr id="5" name="Облаковидно 6">
                <a:extLst>
                  <a:ext uri="{FF2B5EF4-FFF2-40B4-BE49-F238E27FC236}">
                    <a16:creationId xmlns:a16="http://schemas.microsoft.com/office/drawing/2014/main" id="{D60B55F9-AD65-4BBD-9F91-FE9D4C9BF1E0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Облаковидно 33">
                <a:extLst>
                  <a:ext uri="{FF2B5EF4-FFF2-40B4-BE49-F238E27FC236}">
                    <a16:creationId xmlns:a16="http://schemas.microsoft.com/office/drawing/2014/main" id="{385CDD0E-D7BA-4EF2-BFBB-61BD7482EBFF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694455" cy="864015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Групиране 34">
              <a:extLst>
                <a:ext uri="{FF2B5EF4-FFF2-40B4-BE49-F238E27FC236}">
                  <a16:creationId xmlns:a16="http://schemas.microsoft.com/office/drawing/2014/main" id="{6968BE3A-44E3-4A73-8F30-24007769C075}"/>
                </a:ext>
              </a:extLst>
            </p:cNvPr>
            <p:cNvGrpSpPr/>
            <p:nvPr/>
          </p:nvGrpSpPr>
          <p:grpSpPr>
            <a:xfrm>
              <a:off x="8038699" y="2843494"/>
              <a:ext cx="2375073" cy="1022932"/>
              <a:chOff x="5923338" y="3875179"/>
              <a:chExt cx="2019129" cy="1022932"/>
            </a:xfrm>
          </p:grpSpPr>
          <p:sp>
            <p:nvSpPr>
              <p:cNvPr id="8" name="Облаковидно 35">
                <a:extLst>
                  <a:ext uri="{FF2B5EF4-FFF2-40B4-BE49-F238E27FC236}">
                    <a16:creationId xmlns:a16="http://schemas.microsoft.com/office/drawing/2014/main" id="{1428D649-1502-48FB-AAF1-AC616160EA89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Облаковидно 36">
                <a:extLst>
                  <a:ext uri="{FF2B5EF4-FFF2-40B4-BE49-F238E27FC236}">
                    <a16:creationId xmlns:a16="http://schemas.microsoft.com/office/drawing/2014/main" id="{8163E164-DFE3-40C6-819D-BB6153116FE2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Групиране 40">
              <a:extLst>
                <a:ext uri="{FF2B5EF4-FFF2-40B4-BE49-F238E27FC236}">
                  <a16:creationId xmlns:a16="http://schemas.microsoft.com/office/drawing/2014/main" id="{0F723E1E-7EE8-4390-9BA9-CB2069F23B64}"/>
                </a:ext>
              </a:extLst>
            </p:cNvPr>
            <p:cNvGrpSpPr/>
            <p:nvPr/>
          </p:nvGrpSpPr>
          <p:grpSpPr>
            <a:xfrm>
              <a:off x="6910261" y="1124434"/>
              <a:ext cx="1608404" cy="669962"/>
              <a:chOff x="5923338" y="3875179"/>
              <a:chExt cx="2019129" cy="1022932"/>
            </a:xfrm>
          </p:grpSpPr>
          <p:sp>
            <p:nvSpPr>
              <p:cNvPr id="11" name="Облаковидно 41">
                <a:extLst>
                  <a:ext uri="{FF2B5EF4-FFF2-40B4-BE49-F238E27FC236}">
                    <a16:creationId xmlns:a16="http://schemas.microsoft.com/office/drawing/2014/main" id="{F06B3E71-5A62-4031-B896-C599398178FA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Облаковидно 42">
                <a:extLst>
                  <a:ext uri="{FF2B5EF4-FFF2-40B4-BE49-F238E27FC236}">
                    <a16:creationId xmlns:a16="http://schemas.microsoft.com/office/drawing/2014/main" id="{C6732D06-A75D-4527-BED1-7133CF966FC9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665196" y="3172658"/>
            <a:ext cx="6269019" cy="3374305"/>
            <a:chOff x="2665196" y="1422235"/>
            <a:chExt cx="6269019" cy="3374305"/>
          </a:xfrm>
        </p:grpSpPr>
        <p:pic>
          <p:nvPicPr>
            <p:cNvPr id="19" name="Картина 16">
              <a:extLst>
                <a:ext uri="{FF2B5EF4-FFF2-40B4-BE49-F238E27FC236}">
                  <a16:creationId xmlns:a16="http://schemas.microsoft.com/office/drawing/2014/main" id="{D2B9431C-1CF9-4888-9C8D-C1B67713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4148" y="3182039"/>
              <a:ext cx="2017951" cy="1438781"/>
            </a:xfrm>
            <a:prstGeom prst="rect">
              <a:avLst/>
            </a:prstGeom>
          </p:spPr>
        </p:pic>
        <p:pic>
          <p:nvPicPr>
            <p:cNvPr id="20" name="Картина 20">
              <a:extLst>
                <a:ext uri="{FF2B5EF4-FFF2-40B4-BE49-F238E27FC236}">
                  <a16:creationId xmlns:a16="http://schemas.microsoft.com/office/drawing/2014/main" id="{B76FBF7C-FB07-4868-A1D8-776A44C5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207" y="3851578"/>
              <a:ext cx="1390008" cy="944962"/>
            </a:xfrm>
            <a:prstGeom prst="rect">
              <a:avLst/>
            </a:prstGeom>
          </p:spPr>
        </p:pic>
        <p:pic>
          <p:nvPicPr>
            <p:cNvPr id="21" name="Картина 23">
              <a:extLst>
                <a:ext uri="{FF2B5EF4-FFF2-40B4-BE49-F238E27FC236}">
                  <a16:creationId xmlns:a16="http://schemas.microsoft.com/office/drawing/2014/main" id="{0F360FE1-0905-4524-A6C3-ACE444CE0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9047" y="3017771"/>
              <a:ext cx="1390008" cy="944962"/>
            </a:xfrm>
            <a:prstGeom prst="rect">
              <a:avLst/>
            </a:prstGeom>
          </p:spPr>
        </p:pic>
        <p:pic>
          <p:nvPicPr>
            <p:cNvPr id="23" name="Картина 18">
              <a:extLst>
                <a:ext uri="{FF2B5EF4-FFF2-40B4-BE49-F238E27FC236}">
                  <a16:creationId xmlns:a16="http://schemas.microsoft.com/office/drawing/2014/main" id="{EA7381B5-B416-4525-8CA8-8AE72913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5196" y="1422235"/>
              <a:ext cx="2017951" cy="1438781"/>
            </a:xfrm>
            <a:prstGeom prst="rect">
              <a:avLst/>
            </a:prstGeom>
          </p:spPr>
        </p:pic>
        <p:pic>
          <p:nvPicPr>
            <p:cNvPr id="24" name="Картина 19">
              <a:extLst>
                <a:ext uri="{FF2B5EF4-FFF2-40B4-BE49-F238E27FC236}">
                  <a16:creationId xmlns:a16="http://schemas.microsoft.com/office/drawing/2014/main" id="{0B1565E7-6F70-4445-9382-6AD70FE5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455" y="1562626"/>
              <a:ext cx="2017951" cy="1438781"/>
            </a:xfrm>
            <a:prstGeom prst="rect">
              <a:avLst/>
            </a:prstGeom>
          </p:spPr>
        </p:pic>
        <p:pic>
          <p:nvPicPr>
            <p:cNvPr id="25" name="Картина 21">
              <a:extLst>
                <a:ext uri="{FF2B5EF4-FFF2-40B4-BE49-F238E27FC236}">
                  <a16:creationId xmlns:a16="http://schemas.microsoft.com/office/drawing/2014/main" id="{24358B94-FF93-4467-ABBF-ABEAA1CC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179" y="1794120"/>
              <a:ext cx="1390008" cy="944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2677887" y="1274264"/>
            <a:ext cx="6740435" cy="4904468"/>
            <a:chOff x="5447812" y="1124434"/>
            <a:chExt cx="4965960" cy="3792166"/>
          </a:xfrm>
        </p:grpSpPr>
        <p:sp useBgFill="1">
          <p:nvSpPr>
            <p:cNvPr id="3" name="Овал 10">
              <a:extLst>
                <a:ext uri="{FF2B5EF4-FFF2-40B4-BE49-F238E27FC236}">
                  <a16:creationId xmlns:a16="http://schemas.microsoft.com/office/drawing/2014/main" id="{A2698F93-7CB9-4998-A25A-F1EDEB925C28}"/>
                </a:ext>
              </a:extLst>
            </p:cNvPr>
            <p:cNvSpPr/>
            <p:nvPr/>
          </p:nvSpPr>
          <p:spPr>
            <a:xfrm>
              <a:off x="6181747" y="1478234"/>
              <a:ext cx="4103352" cy="3438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Групиране 7">
              <a:extLst>
                <a:ext uri="{FF2B5EF4-FFF2-40B4-BE49-F238E27FC236}">
                  <a16:creationId xmlns:a16="http://schemas.microsoft.com/office/drawing/2014/main" id="{3D76F3DB-7120-4B70-B3F0-64CFB05FF06D}"/>
                </a:ext>
              </a:extLst>
            </p:cNvPr>
            <p:cNvGrpSpPr/>
            <p:nvPr/>
          </p:nvGrpSpPr>
          <p:grpSpPr>
            <a:xfrm>
              <a:off x="5447812" y="2821383"/>
              <a:ext cx="2375073" cy="1022932"/>
              <a:chOff x="5923338" y="3875179"/>
              <a:chExt cx="2019129" cy="1022932"/>
            </a:xfrm>
          </p:grpSpPr>
          <p:sp>
            <p:nvSpPr>
              <p:cNvPr id="5" name="Облаковидно 6">
                <a:extLst>
                  <a:ext uri="{FF2B5EF4-FFF2-40B4-BE49-F238E27FC236}">
                    <a16:creationId xmlns:a16="http://schemas.microsoft.com/office/drawing/2014/main" id="{D60B55F9-AD65-4BBD-9F91-FE9D4C9BF1E0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Облаковидно 33">
                <a:extLst>
                  <a:ext uri="{FF2B5EF4-FFF2-40B4-BE49-F238E27FC236}">
                    <a16:creationId xmlns:a16="http://schemas.microsoft.com/office/drawing/2014/main" id="{385CDD0E-D7BA-4EF2-BFBB-61BD7482EBFF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694455" cy="864015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Групиране 34">
              <a:extLst>
                <a:ext uri="{FF2B5EF4-FFF2-40B4-BE49-F238E27FC236}">
                  <a16:creationId xmlns:a16="http://schemas.microsoft.com/office/drawing/2014/main" id="{6968BE3A-44E3-4A73-8F30-24007769C075}"/>
                </a:ext>
              </a:extLst>
            </p:cNvPr>
            <p:cNvGrpSpPr/>
            <p:nvPr/>
          </p:nvGrpSpPr>
          <p:grpSpPr>
            <a:xfrm>
              <a:off x="8038699" y="2843494"/>
              <a:ext cx="2375073" cy="1022932"/>
              <a:chOff x="5923338" y="3875179"/>
              <a:chExt cx="2019129" cy="1022932"/>
            </a:xfrm>
          </p:grpSpPr>
          <p:sp>
            <p:nvSpPr>
              <p:cNvPr id="8" name="Облаковидно 35">
                <a:extLst>
                  <a:ext uri="{FF2B5EF4-FFF2-40B4-BE49-F238E27FC236}">
                    <a16:creationId xmlns:a16="http://schemas.microsoft.com/office/drawing/2014/main" id="{1428D649-1502-48FB-AAF1-AC616160EA89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Облаковидно 36">
                <a:extLst>
                  <a:ext uri="{FF2B5EF4-FFF2-40B4-BE49-F238E27FC236}">
                    <a16:creationId xmlns:a16="http://schemas.microsoft.com/office/drawing/2014/main" id="{8163E164-DFE3-40C6-819D-BB6153116FE2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Групиране 40">
              <a:extLst>
                <a:ext uri="{FF2B5EF4-FFF2-40B4-BE49-F238E27FC236}">
                  <a16:creationId xmlns:a16="http://schemas.microsoft.com/office/drawing/2014/main" id="{0F723E1E-7EE8-4390-9BA9-CB2069F23B64}"/>
                </a:ext>
              </a:extLst>
            </p:cNvPr>
            <p:cNvGrpSpPr/>
            <p:nvPr/>
          </p:nvGrpSpPr>
          <p:grpSpPr>
            <a:xfrm>
              <a:off x="6910261" y="1124434"/>
              <a:ext cx="1608404" cy="669962"/>
              <a:chOff x="5923338" y="3875179"/>
              <a:chExt cx="2019129" cy="1022932"/>
            </a:xfrm>
          </p:grpSpPr>
          <p:sp>
            <p:nvSpPr>
              <p:cNvPr id="11" name="Облаковидно 41">
                <a:extLst>
                  <a:ext uri="{FF2B5EF4-FFF2-40B4-BE49-F238E27FC236}">
                    <a16:creationId xmlns:a16="http://schemas.microsoft.com/office/drawing/2014/main" id="{F06B3E71-5A62-4031-B896-C599398178FA}"/>
                  </a:ext>
                </a:extLst>
              </p:cNvPr>
              <p:cNvSpPr/>
              <p:nvPr/>
            </p:nvSpPr>
            <p:spPr>
              <a:xfrm>
                <a:off x="5923338" y="3985260"/>
                <a:ext cx="2019129" cy="912851"/>
              </a:xfrm>
              <a:prstGeom prst="cloud">
                <a:avLst/>
              </a:prstGeom>
              <a:solidFill>
                <a:srgbClr val="79A7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Облаковидно 42">
                <a:extLst>
                  <a:ext uri="{FF2B5EF4-FFF2-40B4-BE49-F238E27FC236}">
                    <a16:creationId xmlns:a16="http://schemas.microsoft.com/office/drawing/2014/main" id="{C6732D06-A75D-4527-BED1-7133CF966FC9}"/>
                  </a:ext>
                </a:extLst>
              </p:cNvPr>
              <p:cNvSpPr/>
              <p:nvPr/>
            </p:nvSpPr>
            <p:spPr>
              <a:xfrm>
                <a:off x="6046587" y="3875179"/>
                <a:ext cx="1752368" cy="912851"/>
              </a:xfrm>
              <a:prstGeom prst="cloud">
                <a:avLst/>
              </a:prstGeom>
              <a:solidFill>
                <a:srgbClr val="E3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25"/>
          <p:cNvGrpSpPr/>
          <p:nvPr/>
        </p:nvGrpSpPr>
        <p:grpSpPr>
          <a:xfrm>
            <a:off x="2704385" y="5001458"/>
            <a:ext cx="6269019" cy="3374305"/>
            <a:chOff x="2665196" y="1422235"/>
            <a:chExt cx="6269019" cy="3374305"/>
          </a:xfrm>
        </p:grpSpPr>
        <p:pic>
          <p:nvPicPr>
            <p:cNvPr id="19" name="Картина 16">
              <a:extLst>
                <a:ext uri="{FF2B5EF4-FFF2-40B4-BE49-F238E27FC236}">
                  <a16:creationId xmlns:a16="http://schemas.microsoft.com/office/drawing/2014/main" id="{D2B9431C-1CF9-4888-9C8D-C1B67713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4148" y="3182039"/>
              <a:ext cx="2017951" cy="1438781"/>
            </a:xfrm>
            <a:prstGeom prst="rect">
              <a:avLst/>
            </a:prstGeom>
          </p:spPr>
        </p:pic>
        <p:pic>
          <p:nvPicPr>
            <p:cNvPr id="20" name="Картина 20">
              <a:extLst>
                <a:ext uri="{FF2B5EF4-FFF2-40B4-BE49-F238E27FC236}">
                  <a16:creationId xmlns:a16="http://schemas.microsoft.com/office/drawing/2014/main" id="{B76FBF7C-FB07-4868-A1D8-776A44C5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207" y="3851578"/>
              <a:ext cx="1390008" cy="944962"/>
            </a:xfrm>
            <a:prstGeom prst="rect">
              <a:avLst/>
            </a:prstGeom>
          </p:spPr>
        </p:pic>
        <p:pic>
          <p:nvPicPr>
            <p:cNvPr id="21" name="Картина 23">
              <a:extLst>
                <a:ext uri="{FF2B5EF4-FFF2-40B4-BE49-F238E27FC236}">
                  <a16:creationId xmlns:a16="http://schemas.microsoft.com/office/drawing/2014/main" id="{0F360FE1-0905-4524-A6C3-ACE444CE0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9047" y="3017771"/>
              <a:ext cx="1390008" cy="944962"/>
            </a:xfrm>
            <a:prstGeom prst="rect">
              <a:avLst/>
            </a:prstGeom>
          </p:spPr>
        </p:pic>
        <p:pic>
          <p:nvPicPr>
            <p:cNvPr id="23" name="Картина 18">
              <a:extLst>
                <a:ext uri="{FF2B5EF4-FFF2-40B4-BE49-F238E27FC236}">
                  <a16:creationId xmlns:a16="http://schemas.microsoft.com/office/drawing/2014/main" id="{EA7381B5-B416-4525-8CA8-8AE72913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5196" y="1422235"/>
              <a:ext cx="2017951" cy="1438781"/>
            </a:xfrm>
            <a:prstGeom prst="rect">
              <a:avLst/>
            </a:prstGeom>
          </p:spPr>
        </p:pic>
        <p:pic>
          <p:nvPicPr>
            <p:cNvPr id="24" name="Картина 19">
              <a:extLst>
                <a:ext uri="{FF2B5EF4-FFF2-40B4-BE49-F238E27FC236}">
                  <a16:creationId xmlns:a16="http://schemas.microsoft.com/office/drawing/2014/main" id="{0B1565E7-6F70-4445-9382-6AD70FE5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455" y="1562626"/>
              <a:ext cx="2017951" cy="1438781"/>
            </a:xfrm>
            <a:prstGeom prst="rect">
              <a:avLst/>
            </a:prstGeom>
          </p:spPr>
        </p:pic>
        <p:pic>
          <p:nvPicPr>
            <p:cNvPr id="25" name="Картина 21">
              <a:extLst>
                <a:ext uri="{FF2B5EF4-FFF2-40B4-BE49-F238E27FC236}">
                  <a16:creationId xmlns:a16="http://schemas.microsoft.com/office/drawing/2014/main" id="{24358B94-FF93-4467-ABBF-ABEAA1CC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179" y="1794120"/>
              <a:ext cx="1390008" cy="944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иране 9">
            <a:extLst>
              <a:ext uri="{FF2B5EF4-FFF2-40B4-BE49-F238E27FC236}">
                <a16:creationId xmlns:a16="http://schemas.microsoft.com/office/drawing/2014/main" id="{789D61B5-FBF9-4CF4-91A3-927AA3BC7569}"/>
              </a:ext>
            </a:extLst>
          </p:cNvPr>
          <p:cNvGrpSpPr/>
          <p:nvPr/>
        </p:nvGrpSpPr>
        <p:grpSpPr>
          <a:xfrm>
            <a:off x="3326674" y="1314995"/>
            <a:ext cx="5525588" cy="4544640"/>
            <a:chOff x="7630047" y="1849808"/>
            <a:chExt cx="3716133" cy="3158384"/>
          </a:xfrm>
        </p:grpSpPr>
        <p:sp>
          <p:nvSpPr>
            <p:cNvPr id="37" name="Овал 5">
              <a:extLst>
                <a:ext uri="{FF2B5EF4-FFF2-40B4-BE49-F238E27FC236}">
                  <a16:creationId xmlns:a16="http://schemas.microsoft.com/office/drawing/2014/main" id="{52F33EDB-E782-4DCC-A15A-BB70F14BB5F5}"/>
                </a:ext>
              </a:extLst>
            </p:cNvPr>
            <p:cNvSpPr/>
            <p:nvPr/>
          </p:nvSpPr>
          <p:spPr>
            <a:xfrm>
              <a:off x="7630047" y="1849808"/>
              <a:ext cx="3716133" cy="3158384"/>
            </a:xfrm>
            <a:prstGeom prst="ellipse">
              <a:avLst/>
            </a:prstGeom>
            <a:solidFill>
              <a:srgbClr val="E32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Овал 18">
              <a:extLst>
                <a:ext uri="{FF2B5EF4-FFF2-40B4-BE49-F238E27FC236}">
                  <a16:creationId xmlns:a16="http://schemas.microsoft.com/office/drawing/2014/main" id="{7CAFBFE7-275A-4366-A8B5-9BEB0E0D365C}"/>
                </a:ext>
              </a:extLst>
            </p:cNvPr>
            <p:cNvSpPr/>
            <p:nvPr/>
          </p:nvSpPr>
          <p:spPr>
            <a:xfrm>
              <a:off x="7790067" y="1988820"/>
              <a:ext cx="3396093" cy="2850806"/>
            </a:xfrm>
            <a:prstGeom prst="ellipse">
              <a:avLst/>
            </a:prstGeom>
            <a:solidFill>
              <a:srgbClr val="F9B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Овал 19">
              <a:extLst>
                <a:ext uri="{FF2B5EF4-FFF2-40B4-BE49-F238E27FC236}">
                  <a16:creationId xmlns:a16="http://schemas.microsoft.com/office/drawing/2014/main" id="{111DF3E0-39C6-4F74-ADAD-22A57F2A0470}"/>
                </a:ext>
              </a:extLst>
            </p:cNvPr>
            <p:cNvSpPr/>
            <p:nvPr/>
          </p:nvSpPr>
          <p:spPr>
            <a:xfrm>
              <a:off x="7942467" y="2141220"/>
              <a:ext cx="3076053" cy="2529840"/>
            </a:xfrm>
            <a:prstGeom prst="ellipse">
              <a:avLst/>
            </a:prstGeom>
            <a:solidFill>
              <a:srgbClr val="FAE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Овал 20">
              <a:extLst>
                <a:ext uri="{FF2B5EF4-FFF2-40B4-BE49-F238E27FC236}">
                  <a16:creationId xmlns:a16="http://schemas.microsoft.com/office/drawing/2014/main" id="{E8438ED0-D6E5-4DF3-8A79-B6C69FB67F38}"/>
                </a:ext>
              </a:extLst>
            </p:cNvPr>
            <p:cNvSpPr/>
            <p:nvPr/>
          </p:nvSpPr>
          <p:spPr>
            <a:xfrm>
              <a:off x="8094867" y="2293620"/>
              <a:ext cx="2771253" cy="2179320"/>
            </a:xfrm>
            <a:prstGeom prst="ellipse">
              <a:avLst/>
            </a:prstGeom>
            <a:solidFill>
              <a:srgbClr val="C8D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Овал 21">
              <a:extLst>
                <a:ext uri="{FF2B5EF4-FFF2-40B4-BE49-F238E27FC236}">
                  <a16:creationId xmlns:a16="http://schemas.microsoft.com/office/drawing/2014/main" id="{3BC3E9C9-BD11-428A-A47B-AE0D7097C4CF}"/>
                </a:ext>
              </a:extLst>
            </p:cNvPr>
            <p:cNvSpPr/>
            <p:nvPr/>
          </p:nvSpPr>
          <p:spPr>
            <a:xfrm>
              <a:off x="8247267" y="2446020"/>
              <a:ext cx="2474073" cy="1851660"/>
            </a:xfrm>
            <a:prstGeom prst="ellipse">
              <a:avLst/>
            </a:prstGeom>
            <a:solidFill>
              <a:srgbClr val="3B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Овал 30">
              <a:extLst>
                <a:ext uri="{FF2B5EF4-FFF2-40B4-BE49-F238E27FC236}">
                  <a16:creationId xmlns:a16="http://schemas.microsoft.com/office/drawing/2014/main" id="{D4401948-CD8F-4527-B111-30284BD24E32}"/>
                </a:ext>
              </a:extLst>
            </p:cNvPr>
            <p:cNvSpPr/>
            <p:nvPr/>
          </p:nvSpPr>
          <p:spPr>
            <a:xfrm>
              <a:off x="8399667" y="2598420"/>
              <a:ext cx="2146413" cy="1546860"/>
            </a:xfrm>
            <a:prstGeom prst="ellipse">
              <a:avLst/>
            </a:prstGeom>
            <a:solidFill>
              <a:srgbClr val="287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Овал 31">
              <a:extLst>
                <a:ext uri="{FF2B5EF4-FFF2-40B4-BE49-F238E27FC236}">
                  <a16:creationId xmlns:a16="http://schemas.microsoft.com/office/drawing/2014/main" id="{59E68A7D-B395-40E3-8E2A-243A3CEC3147}"/>
                </a:ext>
              </a:extLst>
            </p:cNvPr>
            <p:cNvSpPr/>
            <p:nvPr/>
          </p:nvSpPr>
          <p:spPr>
            <a:xfrm>
              <a:off x="8552067" y="2750820"/>
              <a:ext cx="1803513" cy="1234440"/>
            </a:xfrm>
            <a:prstGeom prst="ellipse">
              <a:avLst/>
            </a:prstGeom>
            <a:solidFill>
              <a:srgbClr val="82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Овал 32">
              <a:extLst>
                <a:ext uri="{FF2B5EF4-FFF2-40B4-BE49-F238E27FC236}">
                  <a16:creationId xmlns:a16="http://schemas.microsoft.com/office/drawing/2014/main" id="{F6E24544-5F83-4C8C-8BA7-5A3011EACE5B}"/>
                </a:ext>
              </a:extLst>
            </p:cNvPr>
            <p:cNvSpPr/>
            <p:nvPr/>
          </p:nvSpPr>
          <p:spPr>
            <a:xfrm>
              <a:off x="8704467" y="2903220"/>
              <a:ext cx="1491093" cy="975360"/>
            </a:xfrm>
            <a:prstGeom prst="ellipse">
              <a:avLst/>
            </a:prstGeom>
            <a:solidFill>
              <a:srgbClr val="C73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5" name="Овал 37">
              <a:extLst>
                <a:ext uri="{FF2B5EF4-FFF2-40B4-BE49-F238E27FC236}">
                  <a16:creationId xmlns:a16="http://schemas.microsoft.com/office/drawing/2014/main" id="{48121B82-4062-4E25-83B7-CAAD7982B3AE}"/>
                </a:ext>
              </a:extLst>
            </p:cNvPr>
            <p:cNvSpPr/>
            <p:nvPr/>
          </p:nvSpPr>
          <p:spPr>
            <a:xfrm>
              <a:off x="8851100" y="3053945"/>
              <a:ext cx="1184440" cy="7027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" name="Овал 10">
            <a:extLst>
              <a:ext uri="{FF2B5EF4-FFF2-40B4-BE49-F238E27FC236}">
                <a16:creationId xmlns:a16="http://schemas.microsoft.com/office/drawing/2014/main" id="{A2698F93-7CB9-4998-A25A-F1EDEB925C28}"/>
              </a:ext>
            </a:extLst>
          </p:cNvPr>
          <p:cNvSpPr/>
          <p:nvPr/>
        </p:nvSpPr>
        <p:spPr>
          <a:xfrm>
            <a:off x="3148149" y="3808832"/>
            <a:ext cx="5917474" cy="4446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7">
            <a:extLst>
              <a:ext uri="{FF2B5EF4-FFF2-40B4-BE49-F238E27FC236}">
                <a16:creationId xmlns:a16="http://schemas.microsoft.com/office/drawing/2014/main" id="{3D76F3DB-7120-4B70-B3F0-64CFB05FF06D}"/>
              </a:ext>
            </a:extLst>
          </p:cNvPr>
          <p:cNvGrpSpPr/>
          <p:nvPr/>
        </p:nvGrpSpPr>
        <p:grpSpPr>
          <a:xfrm>
            <a:off x="2677887" y="3468955"/>
            <a:ext cx="3223752" cy="1322974"/>
            <a:chOff x="5923338" y="3875179"/>
            <a:chExt cx="2019129" cy="1022932"/>
          </a:xfrm>
        </p:grpSpPr>
        <p:sp>
          <p:nvSpPr>
            <p:cNvPr id="5" name="Облаковидно 6">
              <a:extLst>
                <a:ext uri="{FF2B5EF4-FFF2-40B4-BE49-F238E27FC236}">
                  <a16:creationId xmlns:a16="http://schemas.microsoft.com/office/drawing/2014/main" id="{D60B55F9-AD65-4BBD-9F91-FE9D4C9BF1E0}"/>
                </a:ext>
              </a:extLst>
            </p:cNvPr>
            <p:cNvSpPr/>
            <p:nvPr/>
          </p:nvSpPr>
          <p:spPr>
            <a:xfrm>
              <a:off x="5923338" y="3985260"/>
              <a:ext cx="2019129" cy="912851"/>
            </a:xfrm>
            <a:prstGeom prst="cloud">
              <a:avLst/>
            </a:prstGeom>
            <a:solidFill>
              <a:srgbClr val="79A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блаковидно 33">
              <a:extLst>
                <a:ext uri="{FF2B5EF4-FFF2-40B4-BE49-F238E27FC236}">
                  <a16:creationId xmlns:a16="http://schemas.microsoft.com/office/drawing/2014/main" id="{385CDD0E-D7BA-4EF2-BFBB-61BD7482EBFF}"/>
                </a:ext>
              </a:extLst>
            </p:cNvPr>
            <p:cNvSpPr/>
            <p:nvPr/>
          </p:nvSpPr>
          <p:spPr>
            <a:xfrm>
              <a:off x="6046587" y="3875179"/>
              <a:ext cx="1694455" cy="864015"/>
            </a:xfrm>
            <a:prstGeom prst="cloud">
              <a:avLst/>
            </a:prstGeom>
            <a:solidFill>
              <a:srgbClr val="E3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Групиране 34">
            <a:extLst>
              <a:ext uri="{FF2B5EF4-FFF2-40B4-BE49-F238E27FC236}">
                <a16:creationId xmlns:a16="http://schemas.microsoft.com/office/drawing/2014/main" id="{6968BE3A-44E3-4A73-8F30-24007769C075}"/>
              </a:ext>
            </a:extLst>
          </p:cNvPr>
          <p:cNvGrpSpPr/>
          <p:nvPr/>
        </p:nvGrpSpPr>
        <p:grpSpPr>
          <a:xfrm>
            <a:off x="6194570" y="3497552"/>
            <a:ext cx="3223752" cy="1322974"/>
            <a:chOff x="5923338" y="3875179"/>
            <a:chExt cx="2019129" cy="1022932"/>
          </a:xfrm>
        </p:grpSpPr>
        <p:sp>
          <p:nvSpPr>
            <p:cNvPr id="8" name="Облаковидно 35">
              <a:extLst>
                <a:ext uri="{FF2B5EF4-FFF2-40B4-BE49-F238E27FC236}">
                  <a16:creationId xmlns:a16="http://schemas.microsoft.com/office/drawing/2014/main" id="{1428D649-1502-48FB-AAF1-AC616160EA89}"/>
                </a:ext>
              </a:extLst>
            </p:cNvPr>
            <p:cNvSpPr/>
            <p:nvPr/>
          </p:nvSpPr>
          <p:spPr>
            <a:xfrm>
              <a:off x="5923338" y="3985260"/>
              <a:ext cx="2019129" cy="912851"/>
            </a:xfrm>
            <a:prstGeom prst="cloud">
              <a:avLst/>
            </a:prstGeom>
            <a:solidFill>
              <a:srgbClr val="79A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Облаковидно 36">
              <a:extLst>
                <a:ext uri="{FF2B5EF4-FFF2-40B4-BE49-F238E27FC236}">
                  <a16:creationId xmlns:a16="http://schemas.microsoft.com/office/drawing/2014/main" id="{8163E164-DFE3-40C6-819D-BB6153116FE2}"/>
                </a:ext>
              </a:extLst>
            </p:cNvPr>
            <p:cNvSpPr/>
            <p:nvPr/>
          </p:nvSpPr>
          <p:spPr>
            <a:xfrm>
              <a:off x="6046587" y="3875179"/>
              <a:ext cx="1752368" cy="912851"/>
            </a:xfrm>
            <a:prstGeom prst="cloud">
              <a:avLst/>
            </a:prstGeom>
            <a:solidFill>
              <a:srgbClr val="E3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9">
            <a:extLst>
              <a:ext uri="{FF2B5EF4-FFF2-40B4-BE49-F238E27FC236}">
                <a16:creationId xmlns:a16="http://schemas.microsoft.com/office/drawing/2014/main" id="{789D61B5-FBF9-4CF4-91A3-927AA3BC7569}"/>
              </a:ext>
            </a:extLst>
          </p:cNvPr>
          <p:cNvGrpSpPr/>
          <p:nvPr/>
        </p:nvGrpSpPr>
        <p:grpSpPr>
          <a:xfrm>
            <a:off x="3326674" y="1314995"/>
            <a:ext cx="5525588" cy="4544640"/>
            <a:chOff x="7630047" y="1849808"/>
            <a:chExt cx="3716133" cy="3158384"/>
          </a:xfrm>
        </p:grpSpPr>
        <p:sp>
          <p:nvSpPr>
            <p:cNvPr id="37" name="Овал 5">
              <a:extLst>
                <a:ext uri="{FF2B5EF4-FFF2-40B4-BE49-F238E27FC236}">
                  <a16:creationId xmlns:a16="http://schemas.microsoft.com/office/drawing/2014/main" id="{52F33EDB-E782-4DCC-A15A-BB70F14BB5F5}"/>
                </a:ext>
              </a:extLst>
            </p:cNvPr>
            <p:cNvSpPr/>
            <p:nvPr/>
          </p:nvSpPr>
          <p:spPr>
            <a:xfrm>
              <a:off x="7630047" y="1849808"/>
              <a:ext cx="3716133" cy="3158384"/>
            </a:xfrm>
            <a:prstGeom prst="ellipse">
              <a:avLst/>
            </a:prstGeom>
            <a:solidFill>
              <a:srgbClr val="E32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Овал 18">
              <a:extLst>
                <a:ext uri="{FF2B5EF4-FFF2-40B4-BE49-F238E27FC236}">
                  <a16:creationId xmlns:a16="http://schemas.microsoft.com/office/drawing/2014/main" id="{7CAFBFE7-275A-4366-A8B5-9BEB0E0D365C}"/>
                </a:ext>
              </a:extLst>
            </p:cNvPr>
            <p:cNvSpPr/>
            <p:nvPr/>
          </p:nvSpPr>
          <p:spPr>
            <a:xfrm>
              <a:off x="7790067" y="1988820"/>
              <a:ext cx="3396093" cy="2850806"/>
            </a:xfrm>
            <a:prstGeom prst="ellipse">
              <a:avLst/>
            </a:prstGeom>
            <a:solidFill>
              <a:srgbClr val="F9B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Овал 19">
              <a:extLst>
                <a:ext uri="{FF2B5EF4-FFF2-40B4-BE49-F238E27FC236}">
                  <a16:creationId xmlns:a16="http://schemas.microsoft.com/office/drawing/2014/main" id="{111DF3E0-39C6-4F74-ADAD-22A57F2A0470}"/>
                </a:ext>
              </a:extLst>
            </p:cNvPr>
            <p:cNvSpPr/>
            <p:nvPr/>
          </p:nvSpPr>
          <p:spPr>
            <a:xfrm>
              <a:off x="7942467" y="2141220"/>
              <a:ext cx="3076053" cy="2529840"/>
            </a:xfrm>
            <a:prstGeom prst="ellipse">
              <a:avLst/>
            </a:prstGeom>
            <a:solidFill>
              <a:srgbClr val="FAE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Овал 20">
              <a:extLst>
                <a:ext uri="{FF2B5EF4-FFF2-40B4-BE49-F238E27FC236}">
                  <a16:creationId xmlns:a16="http://schemas.microsoft.com/office/drawing/2014/main" id="{E8438ED0-D6E5-4DF3-8A79-B6C69FB67F38}"/>
                </a:ext>
              </a:extLst>
            </p:cNvPr>
            <p:cNvSpPr/>
            <p:nvPr/>
          </p:nvSpPr>
          <p:spPr>
            <a:xfrm>
              <a:off x="8094867" y="2293620"/>
              <a:ext cx="2771253" cy="2179320"/>
            </a:xfrm>
            <a:prstGeom prst="ellipse">
              <a:avLst/>
            </a:prstGeom>
            <a:solidFill>
              <a:srgbClr val="C8D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Овал 21">
              <a:extLst>
                <a:ext uri="{FF2B5EF4-FFF2-40B4-BE49-F238E27FC236}">
                  <a16:creationId xmlns:a16="http://schemas.microsoft.com/office/drawing/2014/main" id="{3BC3E9C9-BD11-428A-A47B-AE0D7097C4CF}"/>
                </a:ext>
              </a:extLst>
            </p:cNvPr>
            <p:cNvSpPr/>
            <p:nvPr/>
          </p:nvSpPr>
          <p:spPr>
            <a:xfrm>
              <a:off x="8247267" y="2446020"/>
              <a:ext cx="2474073" cy="1851660"/>
            </a:xfrm>
            <a:prstGeom prst="ellipse">
              <a:avLst/>
            </a:prstGeom>
            <a:solidFill>
              <a:srgbClr val="3B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Овал 30">
              <a:extLst>
                <a:ext uri="{FF2B5EF4-FFF2-40B4-BE49-F238E27FC236}">
                  <a16:creationId xmlns:a16="http://schemas.microsoft.com/office/drawing/2014/main" id="{D4401948-CD8F-4527-B111-30284BD24E32}"/>
                </a:ext>
              </a:extLst>
            </p:cNvPr>
            <p:cNvSpPr/>
            <p:nvPr/>
          </p:nvSpPr>
          <p:spPr>
            <a:xfrm>
              <a:off x="8399667" y="2598420"/>
              <a:ext cx="2146413" cy="1546860"/>
            </a:xfrm>
            <a:prstGeom prst="ellipse">
              <a:avLst/>
            </a:prstGeom>
            <a:solidFill>
              <a:srgbClr val="287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Овал 31">
              <a:extLst>
                <a:ext uri="{FF2B5EF4-FFF2-40B4-BE49-F238E27FC236}">
                  <a16:creationId xmlns:a16="http://schemas.microsoft.com/office/drawing/2014/main" id="{59E68A7D-B395-40E3-8E2A-243A3CEC3147}"/>
                </a:ext>
              </a:extLst>
            </p:cNvPr>
            <p:cNvSpPr/>
            <p:nvPr/>
          </p:nvSpPr>
          <p:spPr>
            <a:xfrm>
              <a:off x="8552067" y="2750820"/>
              <a:ext cx="1803513" cy="1234440"/>
            </a:xfrm>
            <a:prstGeom prst="ellipse">
              <a:avLst/>
            </a:prstGeom>
            <a:solidFill>
              <a:srgbClr val="82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Овал 32">
              <a:extLst>
                <a:ext uri="{FF2B5EF4-FFF2-40B4-BE49-F238E27FC236}">
                  <a16:creationId xmlns:a16="http://schemas.microsoft.com/office/drawing/2014/main" id="{F6E24544-5F83-4C8C-8BA7-5A3011EACE5B}"/>
                </a:ext>
              </a:extLst>
            </p:cNvPr>
            <p:cNvSpPr/>
            <p:nvPr/>
          </p:nvSpPr>
          <p:spPr>
            <a:xfrm>
              <a:off x="8704467" y="2903220"/>
              <a:ext cx="1491093" cy="975360"/>
            </a:xfrm>
            <a:prstGeom prst="ellipse">
              <a:avLst/>
            </a:prstGeom>
            <a:solidFill>
              <a:srgbClr val="C73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5" name="Овал 37">
              <a:extLst>
                <a:ext uri="{FF2B5EF4-FFF2-40B4-BE49-F238E27FC236}">
                  <a16:creationId xmlns:a16="http://schemas.microsoft.com/office/drawing/2014/main" id="{48121B82-4062-4E25-83B7-CAAD7982B3AE}"/>
                </a:ext>
              </a:extLst>
            </p:cNvPr>
            <p:cNvSpPr/>
            <p:nvPr/>
          </p:nvSpPr>
          <p:spPr>
            <a:xfrm>
              <a:off x="8851100" y="3053945"/>
              <a:ext cx="1184440" cy="7027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" name="Овал 10">
            <a:extLst>
              <a:ext uri="{FF2B5EF4-FFF2-40B4-BE49-F238E27FC236}">
                <a16:creationId xmlns:a16="http://schemas.microsoft.com/office/drawing/2014/main" id="{A2698F93-7CB9-4998-A25A-F1EDEB925C28}"/>
              </a:ext>
            </a:extLst>
          </p:cNvPr>
          <p:cNvSpPr/>
          <p:nvPr/>
        </p:nvSpPr>
        <p:spPr>
          <a:xfrm>
            <a:off x="3148149" y="3808832"/>
            <a:ext cx="5917474" cy="4446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7">
            <a:extLst>
              <a:ext uri="{FF2B5EF4-FFF2-40B4-BE49-F238E27FC236}">
                <a16:creationId xmlns:a16="http://schemas.microsoft.com/office/drawing/2014/main" id="{3D76F3DB-7120-4B70-B3F0-64CFB05FF06D}"/>
              </a:ext>
            </a:extLst>
          </p:cNvPr>
          <p:cNvGrpSpPr/>
          <p:nvPr/>
        </p:nvGrpSpPr>
        <p:grpSpPr>
          <a:xfrm>
            <a:off x="2677887" y="3468955"/>
            <a:ext cx="3223752" cy="1322974"/>
            <a:chOff x="5923338" y="3875179"/>
            <a:chExt cx="2019129" cy="1022932"/>
          </a:xfrm>
        </p:grpSpPr>
        <p:sp>
          <p:nvSpPr>
            <p:cNvPr id="5" name="Облаковидно 6">
              <a:extLst>
                <a:ext uri="{FF2B5EF4-FFF2-40B4-BE49-F238E27FC236}">
                  <a16:creationId xmlns:a16="http://schemas.microsoft.com/office/drawing/2014/main" id="{D60B55F9-AD65-4BBD-9F91-FE9D4C9BF1E0}"/>
                </a:ext>
              </a:extLst>
            </p:cNvPr>
            <p:cNvSpPr/>
            <p:nvPr/>
          </p:nvSpPr>
          <p:spPr>
            <a:xfrm>
              <a:off x="5923338" y="3985260"/>
              <a:ext cx="2019129" cy="912851"/>
            </a:xfrm>
            <a:prstGeom prst="cloud">
              <a:avLst/>
            </a:prstGeom>
            <a:solidFill>
              <a:srgbClr val="79A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блаковидно 33">
              <a:extLst>
                <a:ext uri="{FF2B5EF4-FFF2-40B4-BE49-F238E27FC236}">
                  <a16:creationId xmlns:a16="http://schemas.microsoft.com/office/drawing/2014/main" id="{385CDD0E-D7BA-4EF2-BFBB-61BD7482EBFF}"/>
                </a:ext>
              </a:extLst>
            </p:cNvPr>
            <p:cNvSpPr/>
            <p:nvPr/>
          </p:nvSpPr>
          <p:spPr>
            <a:xfrm>
              <a:off x="6046587" y="3875179"/>
              <a:ext cx="1694455" cy="864015"/>
            </a:xfrm>
            <a:prstGeom prst="cloud">
              <a:avLst/>
            </a:prstGeom>
            <a:solidFill>
              <a:srgbClr val="E3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Групиране 34">
            <a:extLst>
              <a:ext uri="{FF2B5EF4-FFF2-40B4-BE49-F238E27FC236}">
                <a16:creationId xmlns:a16="http://schemas.microsoft.com/office/drawing/2014/main" id="{6968BE3A-44E3-4A73-8F30-24007769C075}"/>
              </a:ext>
            </a:extLst>
          </p:cNvPr>
          <p:cNvGrpSpPr/>
          <p:nvPr/>
        </p:nvGrpSpPr>
        <p:grpSpPr>
          <a:xfrm>
            <a:off x="6194570" y="3497552"/>
            <a:ext cx="3223752" cy="1322974"/>
            <a:chOff x="5923338" y="3875179"/>
            <a:chExt cx="2019129" cy="1022932"/>
          </a:xfrm>
        </p:grpSpPr>
        <p:sp>
          <p:nvSpPr>
            <p:cNvPr id="8" name="Облаковидно 35">
              <a:extLst>
                <a:ext uri="{FF2B5EF4-FFF2-40B4-BE49-F238E27FC236}">
                  <a16:creationId xmlns:a16="http://schemas.microsoft.com/office/drawing/2014/main" id="{1428D649-1502-48FB-AAF1-AC616160EA89}"/>
                </a:ext>
              </a:extLst>
            </p:cNvPr>
            <p:cNvSpPr/>
            <p:nvPr/>
          </p:nvSpPr>
          <p:spPr>
            <a:xfrm>
              <a:off x="5923338" y="3985260"/>
              <a:ext cx="2019129" cy="912851"/>
            </a:xfrm>
            <a:prstGeom prst="cloud">
              <a:avLst/>
            </a:prstGeom>
            <a:solidFill>
              <a:srgbClr val="79A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Облаковидно 36">
              <a:extLst>
                <a:ext uri="{FF2B5EF4-FFF2-40B4-BE49-F238E27FC236}">
                  <a16:creationId xmlns:a16="http://schemas.microsoft.com/office/drawing/2014/main" id="{8163E164-DFE3-40C6-819D-BB6153116FE2}"/>
                </a:ext>
              </a:extLst>
            </p:cNvPr>
            <p:cNvSpPr/>
            <p:nvPr/>
          </p:nvSpPr>
          <p:spPr>
            <a:xfrm>
              <a:off x="6046587" y="3875179"/>
              <a:ext cx="1752368" cy="912851"/>
            </a:xfrm>
            <a:prstGeom prst="cloud">
              <a:avLst/>
            </a:prstGeom>
            <a:solidFill>
              <a:srgbClr val="E3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4" descr="Слънце, Слънчев, Прогноза За Времето, Жълт, Прогноза">
            <a:extLst>
              <a:ext uri="{FF2B5EF4-FFF2-40B4-BE49-F238E27FC236}">
                <a16:creationId xmlns:a16="http://schemas.microsoft.com/office/drawing/2014/main" id="{D08A39A9-423A-47DF-A915-5268513B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4" y="-927463"/>
            <a:ext cx="2956560" cy="28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9">
            <a:extLst>
              <a:ext uri="{FF2B5EF4-FFF2-40B4-BE49-F238E27FC236}">
                <a16:creationId xmlns:a16="http://schemas.microsoft.com/office/drawing/2014/main" id="{789D61B5-FBF9-4CF4-91A3-927AA3BC7569}"/>
              </a:ext>
            </a:extLst>
          </p:cNvPr>
          <p:cNvGrpSpPr/>
          <p:nvPr/>
        </p:nvGrpSpPr>
        <p:grpSpPr>
          <a:xfrm>
            <a:off x="3326674" y="1314995"/>
            <a:ext cx="5525588" cy="4544640"/>
            <a:chOff x="7630047" y="1849808"/>
            <a:chExt cx="3716133" cy="3158384"/>
          </a:xfrm>
        </p:grpSpPr>
        <p:sp>
          <p:nvSpPr>
            <p:cNvPr id="37" name="Овал 5">
              <a:extLst>
                <a:ext uri="{FF2B5EF4-FFF2-40B4-BE49-F238E27FC236}">
                  <a16:creationId xmlns:a16="http://schemas.microsoft.com/office/drawing/2014/main" id="{52F33EDB-E782-4DCC-A15A-BB70F14BB5F5}"/>
                </a:ext>
              </a:extLst>
            </p:cNvPr>
            <p:cNvSpPr/>
            <p:nvPr/>
          </p:nvSpPr>
          <p:spPr>
            <a:xfrm>
              <a:off x="7630047" y="1849808"/>
              <a:ext cx="3716133" cy="3158384"/>
            </a:xfrm>
            <a:prstGeom prst="ellipse">
              <a:avLst/>
            </a:prstGeom>
            <a:solidFill>
              <a:srgbClr val="E32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Овал 18">
              <a:extLst>
                <a:ext uri="{FF2B5EF4-FFF2-40B4-BE49-F238E27FC236}">
                  <a16:creationId xmlns:a16="http://schemas.microsoft.com/office/drawing/2014/main" id="{7CAFBFE7-275A-4366-A8B5-9BEB0E0D365C}"/>
                </a:ext>
              </a:extLst>
            </p:cNvPr>
            <p:cNvSpPr/>
            <p:nvPr/>
          </p:nvSpPr>
          <p:spPr>
            <a:xfrm>
              <a:off x="7790067" y="1988820"/>
              <a:ext cx="3396093" cy="2850806"/>
            </a:xfrm>
            <a:prstGeom prst="ellipse">
              <a:avLst/>
            </a:prstGeom>
            <a:solidFill>
              <a:srgbClr val="F9B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Овал 19">
              <a:extLst>
                <a:ext uri="{FF2B5EF4-FFF2-40B4-BE49-F238E27FC236}">
                  <a16:creationId xmlns:a16="http://schemas.microsoft.com/office/drawing/2014/main" id="{111DF3E0-39C6-4F74-ADAD-22A57F2A0470}"/>
                </a:ext>
              </a:extLst>
            </p:cNvPr>
            <p:cNvSpPr/>
            <p:nvPr/>
          </p:nvSpPr>
          <p:spPr>
            <a:xfrm>
              <a:off x="7942467" y="2141220"/>
              <a:ext cx="3076053" cy="2529840"/>
            </a:xfrm>
            <a:prstGeom prst="ellipse">
              <a:avLst/>
            </a:prstGeom>
            <a:solidFill>
              <a:srgbClr val="FAE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Овал 20">
              <a:extLst>
                <a:ext uri="{FF2B5EF4-FFF2-40B4-BE49-F238E27FC236}">
                  <a16:creationId xmlns:a16="http://schemas.microsoft.com/office/drawing/2014/main" id="{E8438ED0-D6E5-4DF3-8A79-B6C69FB67F38}"/>
                </a:ext>
              </a:extLst>
            </p:cNvPr>
            <p:cNvSpPr/>
            <p:nvPr/>
          </p:nvSpPr>
          <p:spPr>
            <a:xfrm>
              <a:off x="8094867" y="2293620"/>
              <a:ext cx="2771253" cy="2179320"/>
            </a:xfrm>
            <a:prstGeom prst="ellipse">
              <a:avLst/>
            </a:prstGeom>
            <a:solidFill>
              <a:srgbClr val="C8D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Овал 21">
              <a:extLst>
                <a:ext uri="{FF2B5EF4-FFF2-40B4-BE49-F238E27FC236}">
                  <a16:creationId xmlns:a16="http://schemas.microsoft.com/office/drawing/2014/main" id="{3BC3E9C9-BD11-428A-A47B-AE0D7097C4CF}"/>
                </a:ext>
              </a:extLst>
            </p:cNvPr>
            <p:cNvSpPr/>
            <p:nvPr/>
          </p:nvSpPr>
          <p:spPr>
            <a:xfrm>
              <a:off x="8247267" y="2446020"/>
              <a:ext cx="2474073" cy="1851660"/>
            </a:xfrm>
            <a:prstGeom prst="ellipse">
              <a:avLst/>
            </a:prstGeom>
            <a:solidFill>
              <a:srgbClr val="3B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Овал 30">
              <a:extLst>
                <a:ext uri="{FF2B5EF4-FFF2-40B4-BE49-F238E27FC236}">
                  <a16:creationId xmlns:a16="http://schemas.microsoft.com/office/drawing/2014/main" id="{D4401948-CD8F-4527-B111-30284BD24E32}"/>
                </a:ext>
              </a:extLst>
            </p:cNvPr>
            <p:cNvSpPr/>
            <p:nvPr/>
          </p:nvSpPr>
          <p:spPr>
            <a:xfrm>
              <a:off x="8399667" y="2598420"/>
              <a:ext cx="2146413" cy="1546860"/>
            </a:xfrm>
            <a:prstGeom prst="ellipse">
              <a:avLst/>
            </a:prstGeom>
            <a:solidFill>
              <a:srgbClr val="287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Овал 31">
              <a:extLst>
                <a:ext uri="{FF2B5EF4-FFF2-40B4-BE49-F238E27FC236}">
                  <a16:creationId xmlns:a16="http://schemas.microsoft.com/office/drawing/2014/main" id="{59E68A7D-B395-40E3-8E2A-243A3CEC3147}"/>
                </a:ext>
              </a:extLst>
            </p:cNvPr>
            <p:cNvSpPr/>
            <p:nvPr/>
          </p:nvSpPr>
          <p:spPr>
            <a:xfrm>
              <a:off x="8552067" y="2750820"/>
              <a:ext cx="1803513" cy="1234440"/>
            </a:xfrm>
            <a:prstGeom prst="ellipse">
              <a:avLst/>
            </a:prstGeom>
            <a:solidFill>
              <a:srgbClr val="82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Овал 32">
              <a:extLst>
                <a:ext uri="{FF2B5EF4-FFF2-40B4-BE49-F238E27FC236}">
                  <a16:creationId xmlns:a16="http://schemas.microsoft.com/office/drawing/2014/main" id="{F6E24544-5F83-4C8C-8BA7-5A3011EACE5B}"/>
                </a:ext>
              </a:extLst>
            </p:cNvPr>
            <p:cNvSpPr/>
            <p:nvPr/>
          </p:nvSpPr>
          <p:spPr>
            <a:xfrm>
              <a:off x="8704467" y="2903220"/>
              <a:ext cx="1491093" cy="975360"/>
            </a:xfrm>
            <a:prstGeom prst="ellipse">
              <a:avLst/>
            </a:prstGeom>
            <a:solidFill>
              <a:srgbClr val="C73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5" name="Овал 37">
              <a:extLst>
                <a:ext uri="{FF2B5EF4-FFF2-40B4-BE49-F238E27FC236}">
                  <a16:creationId xmlns:a16="http://schemas.microsoft.com/office/drawing/2014/main" id="{48121B82-4062-4E25-83B7-CAAD7982B3AE}"/>
                </a:ext>
              </a:extLst>
            </p:cNvPr>
            <p:cNvSpPr/>
            <p:nvPr/>
          </p:nvSpPr>
          <p:spPr>
            <a:xfrm>
              <a:off x="8851100" y="3053945"/>
              <a:ext cx="1184440" cy="7027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" name="Овал 10">
            <a:extLst>
              <a:ext uri="{FF2B5EF4-FFF2-40B4-BE49-F238E27FC236}">
                <a16:creationId xmlns:a16="http://schemas.microsoft.com/office/drawing/2014/main" id="{A2698F93-7CB9-4998-A25A-F1EDEB925C28}"/>
              </a:ext>
            </a:extLst>
          </p:cNvPr>
          <p:cNvSpPr/>
          <p:nvPr/>
        </p:nvSpPr>
        <p:spPr>
          <a:xfrm>
            <a:off x="3148149" y="3808832"/>
            <a:ext cx="5917474" cy="4446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7">
            <a:extLst>
              <a:ext uri="{FF2B5EF4-FFF2-40B4-BE49-F238E27FC236}">
                <a16:creationId xmlns:a16="http://schemas.microsoft.com/office/drawing/2014/main" id="{3D76F3DB-7120-4B70-B3F0-64CFB05FF06D}"/>
              </a:ext>
            </a:extLst>
          </p:cNvPr>
          <p:cNvGrpSpPr/>
          <p:nvPr/>
        </p:nvGrpSpPr>
        <p:grpSpPr>
          <a:xfrm>
            <a:off x="2677887" y="3468955"/>
            <a:ext cx="3223752" cy="1322974"/>
            <a:chOff x="5923338" y="3875179"/>
            <a:chExt cx="2019129" cy="1022932"/>
          </a:xfrm>
        </p:grpSpPr>
        <p:sp>
          <p:nvSpPr>
            <p:cNvPr id="5" name="Облаковидно 6">
              <a:extLst>
                <a:ext uri="{FF2B5EF4-FFF2-40B4-BE49-F238E27FC236}">
                  <a16:creationId xmlns:a16="http://schemas.microsoft.com/office/drawing/2014/main" id="{D60B55F9-AD65-4BBD-9F91-FE9D4C9BF1E0}"/>
                </a:ext>
              </a:extLst>
            </p:cNvPr>
            <p:cNvSpPr/>
            <p:nvPr/>
          </p:nvSpPr>
          <p:spPr>
            <a:xfrm>
              <a:off x="5923338" y="3985260"/>
              <a:ext cx="2019129" cy="912851"/>
            </a:xfrm>
            <a:prstGeom prst="cloud">
              <a:avLst/>
            </a:prstGeom>
            <a:solidFill>
              <a:srgbClr val="79A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блаковидно 33">
              <a:extLst>
                <a:ext uri="{FF2B5EF4-FFF2-40B4-BE49-F238E27FC236}">
                  <a16:creationId xmlns:a16="http://schemas.microsoft.com/office/drawing/2014/main" id="{385CDD0E-D7BA-4EF2-BFBB-61BD7482EBFF}"/>
                </a:ext>
              </a:extLst>
            </p:cNvPr>
            <p:cNvSpPr/>
            <p:nvPr/>
          </p:nvSpPr>
          <p:spPr>
            <a:xfrm>
              <a:off x="6046587" y="3875179"/>
              <a:ext cx="1694455" cy="864015"/>
            </a:xfrm>
            <a:prstGeom prst="cloud">
              <a:avLst/>
            </a:prstGeom>
            <a:solidFill>
              <a:srgbClr val="E3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Групиране 34">
            <a:extLst>
              <a:ext uri="{FF2B5EF4-FFF2-40B4-BE49-F238E27FC236}">
                <a16:creationId xmlns:a16="http://schemas.microsoft.com/office/drawing/2014/main" id="{6968BE3A-44E3-4A73-8F30-24007769C075}"/>
              </a:ext>
            </a:extLst>
          </p:cNvPr>
          <p:cNvGrpSpPr/>
          <p:nvPr/>
        </p:nvGrpSpPr>
        <p:grpSpPr>
          <a:xfrm>
            <a:off x="6194570" y="3497552"/>
            <a:ext cx="3223752" cy="1322974"/>
            <a:chOff x="5923338" y="3875179"/>
            <a:chExt cx="2019129" cy="1022932"/>
          </a:xfrm>
        </p:grpSpPr>
        <p:sp>
          <p:nvSpPr>
            <p:cNvPr id="8" name="Облаковидно 35">
              <a:extLst>
                <a:ext uri="{FF2B5EF4-FFF2-40B4-BE49-F238E27FC236}">
                  <a16:creationId xmlns:a16="http://schemas.microsoft.com/office/drawing/2014/main" id="{1428D649-1502-48FB-AAF1-AC616160EA89}"/>
                </a:ext>
              </a:extLst>
            </p:cNvPr>
            <p:cNvSpPr/>
            <p:nvPr/>
          </p:nvSpPr>
          <p:spPr>
            <a:xfrm>
              <a:off x="5923338" y="3985260"/>
              <a:ext cx="2019129" cy="912851"/>
            </a:xfrm>
            <a:prstGeom prst="cloud">
              <a:avLst/>
            </a:prstGeom>
            <a:solidFill>
              <a:srgbClr val="79A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Облаковидно 36">
              <a:extLst>
                <a:ext uri="{FF2B5EF4-FFF2-40B4-BE49-F238E27FC236}">
                  <a16:creationId xmlns:a16="http://schemas.microsoft.com/office/drawing/2014/main" id="{8163E164-DFE3-40C6-819D-BB6153116FE2}"/>
                </a:ext>
              </a:extLst>
            </p:cNvPr>
            <p:cNvSpPr/>
            <p:nvPr/>
          </p:nvSpPr>
          <p:spPr>
            <a:xfrm>
              <a:off x="6046587" y="3875179"/>
              <a:ext cx="1752368" cy="912851"/>
            </a:xfrm>
            <a:prstGeom prst="cloud">
              <a:avLst/>
            </a:prstGeom>
            <a:solidFill>
              <a:srgbClr val="E3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4" descr="Слънце, Слънчев, Прогноза За Времето, Жълт, Прогноза">
            <a:extLst>
              <a:ext uri="{FF2B5EF4-FFF2-40B4-BE49-F238E27FC236}">
                <a16:creationId xmlns:a16="http://schemas.microsoft.com/office/drawing/2014/main" id="{D08A39A9-423A-47DF-A915-5268513B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1" y="287383"/>
            <a:ext cx="2956560" cy="28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Широк екран</PresentationFormat>
  <Paragraphs>0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3</cp:revision>
  <dcterms:created xsi:type="dcterms:W3CDTF">2022-01-16T18:05:23Z</dcterms:created>
  <dcterms:modified xsi:type="dcterms:W3CDTF">2022-01-17T13:15:29Z</dcterms:modified>
</cp:coreProperties>
</file>