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16D46-C9CC-49A5-AD6C-E98DFDD0C209}" v="2" dt="2022-03-14T05:55:12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онка Георгиева - Николова" userId="52480410-85c7-459c-94d4-ac1db12fdc48" providerId="ADAL" clId="{48316D46-C9CC-49A5-AD6C-E98DFDD0C209}"/>
    <pc:docChg chg="modSld">
      <pc:chgData name="Тонка Георгиева - Николова" userId="52480410-85c7-459c-94d4-ac1db12fdc48" providerId="ADAL" clId="{48316D46-C9CC-49A5-AD6C-E98DFDD0C209}" dt="2022-03-14T05:54:54.805" v="0" actId="1076"/>
      <pc:docMkLst>
        <pc:docMk/>
      </pc:docMkLst>
      <pc:sldChg chg="modSp mod">
        <pc:chgData name="Тонка Георгиева - Николова" userId="52480410-85c7-459c-94d4-ac1db12fdc48" providerId="ADAL" clId="{48316D46-C9CC-49A5-AD6C-E98DFDD0C209}" dt="2022-03-14T05:54:54.805" v="0" actId="1076"/>
        <pc:sldMkLst>
          <pc:docMk/>
          <pc:sldMk cId="413316279" sldId="256"/>
        </pc:sldMkLst>
        <pc:spChg chg="mod">
          <ac:chgData name="Тонка Георгиева - Николова" userId="52480410-85c7-459c-94d4-ac1db12fdc48" providerId="ADAL" clId="{48316D46-C9CC-49A5-AD6C-E98DFDD0C209}" dt="2022-03-14T05:54:54.805" v="0" actId="1076"/>
          <ac:spMkLst>
            <pc:docMk/>
            <pc:sldMk cId="413316279" sldId="256"/>
            <ac:spMk id="2" creationId="{9D225E57-3430-4D64-8075-0C47A912F9F0}"/>
          </ac:spMkLst>
        </pc:spChg>
        <pc:spChg chg="mod">
          <ac:chgData name="Тонка Георгиева - Николова" userId="52480410-85c7-459c-94d4-ac1db12fdc48" providerId="ADAL" clId="{48316D46-C9CC-49A5-AD6C-E98DFDD0C209}" dt="2022-03-14T05:54:54.805" v="0" actId="1076"/>
          <ac:spMkLst>
            <pc:docMk/>
            <pc:sldMk cId="413316279" sldId="256"/>
            <ac:spMk id="3" creationId="{A474846F-C7CE-4DD9-8983-4B048E191B10}"/>
          </ac:spMkLst>
        </pc:spChg>
        <pc:spChg chg="mod">
          <ac:chgData name="Тонка Георгиева - Николова" userId="52480410-85c7-459c-94d4-ac1db12fdc48" providerId="ADAL" clId="{48316D46-C9CC-49A5-AD6C-E98DFDD0C209}" dt="2022-03-14T05:54:54.805" v="0" actId="1076"/>
          <ac:spMkLst>
            <pc:docMk/>
            <pc:sldMk cId="413316279" sldId="256"/>
            <ac:spMk id="4" creationId="{E36E5D16-5151-442B-99D8-41A9461B6398}"/>
          </ac:spMkLst>
        </pc:spChg>
        <pc:spChg chg="mod">
          <ac:chgData name="Тонка Георгиева - Николова" userId="52480410-85c7-459c-94d4-ac1db12fdc48" providerId="ADAL" clId="{48316D46-C9CC-49A5-AD6C-E98DFDD0C209}" dt="2022-03-14T05:54:54.805" v="0" actId="1076"/>
          <ac:spMkLst>
            <pc:docMk/>
            <pc:sldMk cId="413316279" sldId="256"/>
            <ac:spMk id="5" creationId="{5918F3C4-2A8F-4869-94DE-E9407EDF9581}"/>
          </ac:spMkLst>
        </pc:spChg>
        <pc:spChg chg="mod">
          <ac:chgData name="Тонка Георгиева - Николова" userId="52480410-85c7-459c-94d4-ac1db12fdc48" providerId="ADAL" clId="{48316D46-C9CC-49A5-AD6C-E98DFDD0C209}" dt="2022-03-14T05:54:54.805" v="0" actId="1076"/>
          <ac:spMkLst>
            <pc:docMk/>
            <pc:sldMk cId="413316279" sldId="256"/>
            <ac:spMk id="6" creationId="{8498CC6C-329D-4D11-AEF5-9D1B9AABE753}"/>
          </ac:spMkLst>
        </pc:spChg>
        <pc:spChg chg="mod">
          <ac:chgData name="Тонка Георгиева - Николова" userId="52480410-85c7-459c-94d4-ac1db12fdc48" providerId="ADAL" clId="{48316D46-C9CC-49A5-AD6C-E98DFDD0C209}" dt="2022-03-14T05:54:54.805" v="0" actId="1076"/>
          <ac:spMkLst>
            <pc:docMk/>
            <pc:sldMk cId="413316279" sldId="256"/>
            <ac:spMk id="7" creationId="{3B2AEBDF-4C91-4F32-8F02-064CCBF98E2A}"/>
          </ac:spMkLst>
        </pc:spChg>
        <pc:spChg chg="mod">
          <ac:chgData name="Тонка Георгиева - Николова" userId="52480410-85c7-459c-94d4-ac1db12fdc48" providerId="ADAL" clId="{48316D46-C9CC-49A5-AD6C-E98DFDD0C209}" dt="2022-03-14T05:54:54.805" v="0" actId="1076"/>
          <ac:spMkLst>
            <pc:docMk/>
            <pc:sldMk cId="413316279" sldId="256"/>
            <ac:spMk id="8" creationId="{A7637149-4E08-4266-8AB3-C2A8AA8BE1B7}"/>
          </ac:spMkLst>
        </pc:spChg>
      </pc:sldChg>
    </pc:docChg>
  </pc:docChgLst>
  <pc:docChgLst>
    <pc:chgData name="Джан Е. Молла" userId="91809949-5787-4436-ac26-c69eb4bea905" providerId="ADAL" clId="{4F6525C0-C027-4521-B59D-1029C4C46602}"/>
    <pc:docChg chg="modSld">
      <pc:chgData name="Джан Е. Молла" userId="91809949-5787-4436-ac26-c69eb4bea905" providerId="ADAL" clId="{4F6525C0-C027-4521-B59D-1029C4C46602}" dt="2022-01-17T13:18:02.908" v="3" actId="1076"/>
      <pc:docMkLst>
        <pc:docMk/>
      </pc:docMkLst>
      <pc:sldChg chg="modSp mod modAnim">
        <pc:chgData name="Джан Е. Молла" userId="91809949-5787-4436-ac26-c69eb4bea905" providerId="ADAL" clId="{4F6525C0-C027-4521-B59D-1029C4C46602}" dt="2022-01-17T13:18:02.908" v="3" actId="1076"/>
        <pc:sldMkLst>
          <pc:docMk/>
          <pc:sldMk cId="413316279" sldId="256"/>
        </pc:sldMkLst>
        <pc:spChg chg="mod">
          <ac:chgData name="Джан Е. Молла" userId="91809949-5787-4436-ac26-c69eb4bea905" providerId="ADAL" clId="{4F6525C0-C027-4521-B59D-1029C4C46602}" dt="2022-01-17T13:18:02.908" v="3" actId="1076"/>
          <ac:spMkLst>
            <pc:docMk/>
            <pc:sldMk cId="413316279" sldId="256"/>
            <ac:spMk id="4" creationId="{E36E5D16-5151-442B-99D8-41A9461B63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86C8-A263-4822-8CDA-30FD4A60D9AC}" type="datetimeFigureOut">
              <a:rPr lang="bg-BG" smtClean="0"/>
              <a:t>14.3.2022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8A4C-9C9C-43E4-8031-AB80B6B54A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033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86C8-A263-4822-8CDA-30FD4A60D9AC}" type="datetimeFigureOut">
              <a:rPr lang="bg-BG" smtClean="0"/>
              <a:t>14.3.2022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8A4C-9C9C-43E4-8031-AB80B6B54A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388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86C8-A263-4822-8CDA-30FD4A60D9AC}" type="datetimeFigureOut">
              <a:rPr lang="bg-BG" smtClean="0"/>
              <a:t>14.3.2022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8A4C-9C9C-43E4-8031-AB80B6B54A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739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86C8-A263-4822-8CDA-30FD4A60D9AC}" type="datetimeFigureOut">
              <a:rPr lang="bg-BG" smtClean="0"/>
              <a:t>14.3.2022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8A4C-9C9C-43E4-8031-AB80B6B54A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547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86C8-A263-4822-8CDA-30FD4A60D9AC}" type="datetimeFigureOut">
              <a:rPr lang="bg-BG" smtClean="0"/>
              <a:t>14.3.2022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8A4C-9C9C-43E4-8031-AB80B6B54A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603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86C8-A263-4822-8CDA-30FD4A60D9AC}" type="datetimeFigureOut">
              <a:rPr lang="bg-BG" smtClean="0"/>
              <a:t>14.3.2022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8A4C-9C9C-43E4-8031-AB80B6B54A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42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86C8-A263-4822-8CDA-30FD4A60D9AC}" type="datetimeFigureOut">
              <a:rPr lang="bg-BG" smtClean="0"/>
              <a:t>14.3.2022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8A4C-9C9C-43E4-8031-AB80B6B54A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360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86C8-A263-4822-8CDA-30FD4A60D9AC}" type="datetimeFigureOut">
              <a:rPr lang="bg-BG" smtClean="0"/>
              <a:t>14.3.2022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8A4C-9C9C-43E4-8031-AB80B6B54A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596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86C8-A263-4822-8CDA-30FD4A60D9AC}" type="datetimeFigureOut">
              <a:rPr lang="bg-BG" smtClean="0"/>
              <a:t>14.3.2022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8A4C-9C9C-43E4-8031-AB80B6B54A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674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86C8-A263-4822-8CDA-30FD4A60D9AC}" type="datetimeFigureOut">
              <a:rPr lang="bg-BG" smtClean="0"/>
              <a:t>14.3.2022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8A4C-9C9C-43E4-8031-AB80B6B54A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036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86C8-A263-4822-8CDA-30FD4A60D9AC}" type="datetimeFigureOut">
              <a:rPr lang="bg-BG" smtClean="0"/>
              <a:t>14.3.2022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8A4C-9C9C-43E4-8031-AB80B6B54A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406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786C8-A263-4822-8CDA-30FD4A60D9AC}" type="datetimeFigureOut">
              <a:rPr lang="bg-BG" smtClean="0"/>
              <a:t>14.3.2022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38A4C-9C9C-43E4-8031-AB80B6B54A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67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9D225E57-3430-4D64-8075-0C47A912F9F0}"/>
              </a:ext>
            </a:extLst>
          </p:cNvPr>
          <p:cNvSpPr/>
          <p:nvPr/>
        </p:nvSpPr>
        <p:spPr>
          <a:xfrm>
            <a:off x="2357645" y="-51110"/>
            <a:ext cx="2973946" cy="2973946"/>
          </a:xfrm>
          <a:prstGeom prst="ellipse">
            <a:avLst/>
          </a:prstGeom>
          <a:solidFill>
            <a:srgbClr val="F0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474846F-C7CE-4DD9-8983-4B048E191B10}"/>
              </a:ext>
            </a:extLst>
          </p:cNvPr>
          <p:cNvSpPr/>
          <p:nvPr/>
        </p:nvSpPr>
        <p:spPr>
          <a:xfrm>
            <a:off x="1416133" y="1405042"/>
            <a:ext cx="2973946" cy="2973946"/>
          </a:xfrm>
          <a:prstGeom prst="ellipse">
            <a:avLst/>
          </a:prstGeom>
          <a:solidFill>
            <a:srgbClr val="00A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36E5D16-5151-442B-99D8-41A9461B6398}"/>
              </a:ext>
            </a:extLst>
          </p:cNvPr>
          <p:cNvSpPr/>
          <p:nvPr/>
        </p:nvSpPr>
        <p:spPr>
          <a:xfrm rot="14400000">
            <a:off x="3207514" y="1368234"/>
            <a:ext cx="2973946" cy="2973946"/>
          </a:xfrm>
          <a:prstGeom prst="ellipse">
            <a:avLst/>
          </a:prstGeom>
          <a:solidFill>
            <a:srgbClr val="2E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 dirty="0"/>
          </a:p>
        </p:txBody>
      </p:sp>
      <p:sp>
        <p:nvSpPr>
          <p:cNvPr id="5" name="Свободна форма: фигура 4">
            <a:extLst>
              <a:ext uri="{FF2B5EF4-FFF2-40B4-BE49-F238E27FC236}">
                <a16:creationId xmlns:a16="http://schemas.microsoft.com/office/drawing/2014/main" id="{5918F3C4-2A8F-4869-94DE-E9407EDF9581}"/>
              </a:ext>
            </a:extLst>
          </p:cNvPr>
          <p:cNvSpPr/>
          <p:nvPr/>
        </p:nvSpPr>
        <p:spPr>
          <a:xfrm rot="7350041">
            <a:off x="2729457" y="958463"/>
            <a:ext cx="1264022" cy="2422904"/>
          </a:xfrm>
          <a:custGeom>
            <a:avLst/>
            <a:gdLst>
              <a:gd name="connsiteX0" fmla="*/ 179115 w 355948"/>
              <a:gd name="connsiteY0" fmla="*/ 0 h 682289"/>
              <a:gd name="connsiteX1" fmla="*/ 233305 w 355948"/>
              <a:gd name="connsiteY1" fmla="*/ 44711 h 682289"/>
              <a:gd name="connsiteX2" fmla="*/ 355948 w 355948"/>
              <a:gd name="connsiteY2" fmla="*/ 340798 h 682289"/>
              <a:gd name="connsiteX3" fmla="*/ 233305 w 355948"/>
              <a:gd name="connsiteY3" fmla="*/ 636886 h 682289"/>
              <a:gd name="connsiteX4" fmla="*/ 178275 w 355948"/>
              <a:gd name="connsiteY4" fmla="*/ 682289 h 682289"/>
              <a:gd name="connsiteX5" fmla="*/ 166161 w 355948"/>
              <a:gd name="connsiteY5" fmla="*/ 674863 h 682289"/>
              <a:gd name="connsiteX6" fmla="*/ 56169 w 355948"/>
              <a:gd name="connsiteY6" fmla="*/ 550164 h 682289"/>
              <a:gd name="connsiteX7" fmla="*/ 140606 w 355948"/>
              <a:gd name="connsiteY7" fmla="*/ 27728 h 68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948" h="682289">
                <a:moveTo>
                  <a:pt x="179115" y="0"/>
                </a:moveTo>
                <a:lnTo>
                  <a:pt x="233305" y="44711"/>
                </a:lnTo>
                <a:cubicBezTo>
                  <a:pt x="309080" y="120486"/>
                  <a:pt x="355948" y="225169"/>
                  <a:pt x="355948" y="340798"/>
                </a:cubicBezTo>
                <a:cubicBezTo>
                  <a:pt x="355948" y="456428"/>
                  <a:pt x="309080" y="561110"/>
                  <a:pt x="233305" y="636886"/>
                </a:cubicBezTo>
                <a:lnTo>
                  <a:pt x="178275" y="682289"/>
                </a:lnTo>
                <a:lnTo>
                  <a:pt x="166161" y="674863"/>
                </a:lnTo>
                <a:cubicBezTo>
                  <a:pt x="122763" y="642073"/>
                  <a:pt x="85077" y="600233"/>
                  <a:pt x="56169" y="550164"/>
                </a:cubicBezTo>
                <a:cubicBezTo>
                  <a:pt x="-45006" y="374922"/>
                  <a:pt x="-5117" y="156947"/>
                  <a:pt x="140606" y="27728"/>
                </a:cubicBezTo>
                <a:close/>
              </a:path>
            </a:pathLst>
          </a:cu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6" name="Свободна форма: фигура 5">
            <a:extLst>
              <a:ext uri="{FF2B5EF4-FFF2-40B4-BE49-F238E27FC236}">
                <a16:creationId xmlns:a16="http://schemas.microsoft.com/office/drawing/2014/main" id="{8498CC6C-329D-4D11-AEF5-9D1B9AABE753}"/>
              </a:ext>
            </a:extLst>
          </p:cNvPr>
          <p:cNvSpPr/>
          <p:nvPr/>
        </p:nvSpPr>
        <p:spPr>
          <a:xfrm rot="14221357">
            <a:off x="3615121" y="916658"/>
            <a:ext cx="1384189" cy="2422904"/>
          </a:xfrm>
          <a:custGeom>
            <a:avLst/>
            <a:gdLst>
              <a:gd name="connsiteX0" fmla="*/ 179115 w 355948"/>
              <a:gd name="connsiteY0" fmla="*/ 0 h 682289"/>
              <a:gd name="connsiteX1" fmla="*/ 233305 w 355948"/>
              <a:gd name="connsiteY1" fmla="*/ 44711 h 682289"/>
              <a:gd name="connsiteX2" fmla="*/ 355948 w 355948"/>
              <a:gd name="connsiteY2" fmla="*/ 340798 h 682289"/>
              <a:gd name="connsiteX3" fmla="*/ 233305 w 355948"/>
              <a:gd name="connsiteY3" fmla="*/ 636886 h 682289"/>
              <a:gd name="connsiteX4" fmla="*/ 178275 w 355948"/>
              <a:gd name="connsiteY4" fmla="*/ 682289 h 682289"/>
              <a:gd name="connsiteX5" fmla="*/ 166161 w 355948"/>
              <a:gd name="connsiteY5" fmla="*/ 674863 h 682289"/>
              <a:gd name="connsiteX6" fmla="*/ 56169 w 355948"/>
              <a:gd name="connsiteY6" fmla="*/ 550164 h 682289"/>
              <a:gd name="connsiteX7" fmla="*/ 140606 w 355948"/>
              <a:gd name="connsiteY7" fmla="*/ 27728 h 68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948" h="682289">
                <a:moveTo>
                  <a:pt x="179115" y="0"/>
                </a:moveTo>
                <a:lnTo>
                  <a:pt x="233305" y="44711"/>
                </a:lnTo>
                <a:cubicBezTo>
                  <a:pt x="309080" y="120486"/>
                  <a:pt x="355948" y="225169"/>
                  <a:pt x="355948" y="340798"/>
                </a:cubicBezTo>
                <a:cubicBezTo>
                  <a:pt x="355948" y="456428"/>
                  <a:pt x="309080" y="561110"/>
                  <a:pt x="233305" y="636886"/>
                </a:cubicBezTo>
                <a:lnTo>
                  <a:pt x="178275" y="682289"/>
                </a:lnTo>
                <a:lnTo>
                  <a:pt x="166161" y="674863"/>
                </a:lnTo>
                <a:cubicBezTo>
                  <a:pt x="122763" y="642073"/>
                  <a:pt x="85077" y="600233"/>
                  <a:pt x="56169" y="550164"/>
                </a:cubicBezTo>
                <a:cubicBezTo>
                  <a:pt x="-45006" y="374922"/>
                  <a:pt x="-5117" y="156947"/>
                  <a:pt x="140606" y="27728"/>
                </a:cubicBezTo>
                <a:close/>
              </a:path>
            </a:pathLst>
          </a:custGeom>
          <a:solidFill>
            <a:srgbClr val="EC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8" name="Свободна форма: фигура 7">
            <a:extLst>
              <a:ext uri="{FF2B5EF4-FFF2-40B4-BE49-F238E27FC236}">
                <a16:creationId xmlns:a16="http://schemas.microsoft.com/office/drawing/2014/main" id="{A7637149-4E08-4266-8AB3-C2A8AA8BE1B7}"/>
              </a:ext>
            </a:extLst>
          </p:cNvPr>
          <p:cNvSpPr/>
          <p:nvPr/>
        </p:nvSpPr>
        <p:spPr>
          <a:xfrm>
            <a:off x="3126056" y="1711384"/>
            <a:ext cx="1264022" cy="2422905"/>
          </a:xfrm>
          <a:custGeom>
            <a:avLst/>
            <a:gdLst>
              <a:gd name="connsiteX0" fmla="*/ 179115 w 355948"/>
              <a:gd name="connsiteY0" fmla="*/ 0 h 682289"/>
              <a:gd name="connsiteX1" fmla="*/ 233305 w 355948"/>
              <a:gd name="connsiteY1" fmla="*/ 44711 h 682289"/>
              <a:gd name="connsiteX2" fmla="*/ 355948 w 355948"/>
              <a:gd name="connsiteY2" fmla="*/ 340798 h 682289"/>
              <a:gd name="connsiteX3" fmla="*/ 233305 w 355948"/>
              <a:gd name="connsiteY3" fmla="*/ 636886 h 682289"/>
              <a:gd name="connsiteX4" fmla="*/ 178275 w 355948"/>
              <a:gd name="connsiteY4" fmla="*/ 682289 h 682289"/>
              <a:gd name="connsiteX5" fmla="*/ 166161 w 355948"/>
              <a:gd name="connsiteY5" fmla="*/ 674863 h 682289"/>
              <a:gd name="connsiteX6" fmla="*/ 56169 w 355948"/>
              <a:gd name="connsiteY6" fmla="*/ 550164 h 682289"/>
              <a:gd name="connsiteX7" fmla="*/ 140606 w 355948"/>
              <a:gd name="connsiteY7" fmla="*/ 27728 h 68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948" h="682289">
                <a:moveTo>
                  <a:pt x="179115" y="0"/>
                </a:moveTo>
                <a:lnTo>
                  <a:pt x="233305" y="44711"/>
                </a:lnTo>
                <a:cubicBezTo>
                  <a:pt x="309080" y="120486"/>
                  <a:pt x="355948" y="225169"/>
                  <a:pt x="355948" y="340798"/>
                </a:cubicBezTo>
                <a:cubicBezTo>
                  <a:pt x="355948" y="456428"/>
                  <a:pt x="309080" y="561110"/>
                  <a:pt x="233305" y="636886"/>
                </a:cubicBezTo>
                <a:lnTo>
                  <a:pt x="178275" y="682289"/>
                </a:lnTo>
                <a:lnTo>
                  <a:pt x="166161" y="674863"/>
                </a:lnTo>
                <a:cubicBezTo>
                  <a:pt x="122763" y="642073"/>
                  <a:pt x="85077" y="600233"/>
                  <a:pt x="56169" y="550164"/>
                </a:cubicBezTo>
                <a:cubicBezTo>
                  <a:pt x="-45006" y="374922"/>
                  <a:pt x="-5117" y="156947"/>
                  <a:pt x="140606" y="27728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  <p:sp>
        <p:nvSpPr>
          <p:cNvPr id="7" name="Свободна форма: фигура 6">
            <a:extLst>
              <a:ext uri="{FF2B5EF4-FFF2-40B4-BE49-F238E27FC236}">
                <a16:creationId xmlns:a16="http://schemas.microsoft.com/office/drawing/2014/main" id="{3B2AEBDF-4C91-4F32-8F02-064CCBF98E2A}"/>
              </a:ext>
            </a:extLst>
          </p:cNvPr>
          <p:cNvSpPr/>
          <p:nvPr/>
        </p:nvSpPr>
        <p:spPr>
          <a:xfrm>
            <a:off x="3126057" y="1697314"/>
            <a:ext cx="1253823" cy="1286596"/>
          </a:xfrm>
          <a:custGeom>
            <a:avLst/>
            <a:gdLst>
              <a:gd name="connsiteX0" fmla="*/ 177549 w 353076"/>
              <a:gd name="connsiteY0" fmla="*/ 0 h 362305"/>
              <a:gd name="connsiteX1" fmla="*/ 202526 w 353076"/>
              <a:gd name="connsiteY1" fmla="*/ 17309 h 362305"/>
              <a:gd name="connsiteX2" fmla="*/ 346398 w 353076"/>
              <a:gd name="connsiteY2" fmla="*/ 256033 h 362305"/>
              <a:gd name="connsiteX3" fmla="*/ 353076 w 353076"/>
              <a:gd name="connsiteY3" fmla="*/ 322277 h 362305"/>
              <a:gd name="connsiteX4" fmla="*/ 339955 w 353076"/>
              <a:gd name="connsiteY4" fmla="*/ 329399 h 362305"/>
              <a:gd name="connsiteX5" fmla="*/ 176966 w 353076"/>
              <a:gd name="connsiteY5" fmla="*/ 362305 h 362305"/>
              <a:gd name="connsiteX6" fmla="*/ 32992 w 353076"/>
              <a:gd name="connsiteY6" fmla="*/ 336897 h 362305"/>
              <a:gd name="connsiteX7" fmla="*/ 272 w 353076"/>
              <a:gd name="connsiteY7" fmla="*/ 321632 h 362305"/>
              <a:gd name="connsiteX8" fmla="*/ 0 w 353076"/>
              <a:gd name="connsiteY8" fmla="*/ 311280 h 362305"/>
              <a:gd name="connsiteX9" fmla="*/ 139563 w 353076"/>
              <a:gd name="connsiteY9" fmla="*/ 27352 h 36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3076" h="362305">
                <a:moveTo>
                  <a:pt x="177549" y="0"/>
                </a:moveTo>
                <a:lnTo>
                  <a:pt x="202526" y="17309"/>
                </a:lnTo>
                <a:cubicBezTo>
                  <a:pt x="274908" y="77043"/>
                  <a:pt x="326875" y="160629"/>
                  <a:pt x="346398" y="256033"/>
                </a:cubicBezTo>
                <a:lnTo>
                  <a:pt x="353076" y="322277"/>
                </a:lnTo>
                <a:lnTo>
                  <a:pt x="339955" y="329399"/>
                </a:lnTo>
                <a:cubicBezTo>
                  <a:pt x="289859" y="350588"/>
                  <a:pt x="234781" y="362305"/>
                  <a:pt x="176966" y="362305"/>
                </a:cubicBezTo>
                <a:cubicBezTo>
                  <a:pt x="126378" y="362305"/>
                  <a:pt x="77885" y="353334"/>
                  <a:pt x="32992" y="336897"/>
                </a:cubicBezTo>
                <a:lnTo>
                  <a:pt x="272" y="321632"/>
                </a:lnTo>
                <a:lnTo>
                  <a:pt x="0" y="311280"/>
                </a:lnTo>
                <a:cubicBezTo>
                  <a:pt x="7580" y="204012"/>
                  <a:pt x="56293" y="101191"/>
                  <a:pt x="139563" y="27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9"/>
          </a:p>
        </p:txBody>
      </p:sp>
    </p:spTree>
    <p:extLst>
      <p:ext uri="{BB962C8B-B14F-4D97-AF65-F5344CB8AC3E}">
        <p14:creationId xmlns:p14="http://schemas.microsoft.com/office/powerpoint/2010/main" val="4133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Тема на Office">
  <a:themeElements>
    <a:clrScheme name="Тема н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По избор</PresentationFormat>
  <Paragraphs>0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на Office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Джан Е. Молла</dc:creator>
  <cp:lastModifiedBy>Тонка Георгиева - Николова</cp:lastModifiedBy>
  <cp:revision>1</cp:revision>
  <dcterms:created xsi:type="dcterms:W3CDTF">2022-01-17T12:59:05Z</dcterms:created>
  <dcterms:modified xsi:type="dcterms:W3CDTF">2022-03-14T05:55:22Z</dcterms:modified>
</cp:coreProperties>
</file>