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51CA-016E-45AF-B090-65E66B77CF37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DB3F-9D86-40F5-8DD8-5C0A6C71FFC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9">
            <a:extLst>
              <a:ext uri="{FF2B5EF4-FFF2-40B4-BE49-F238E27FC236}">
                <a16:creationId xmlns:a16="http://schemas.microsoft.com/office/drawing/2014/main" xmlns="" id="{65E8EBE2-7A6A-4071-9EEE-9103FED012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2147003">
            <a:off x="4046322" y="2641368"/>
            <a:ext cx="1798476" cy="155923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3" name="Цилиндрична 11">
            <a:extLst>
              <a:ext uri="{FF2B5EF4-FFF2-40B4-BE49-F238E27FC236}">
                <a16:creationId xmlns:a16="http://schemas.microsoft.com/office/drawing/2014/main" xmlns="" id="{E6EDEE4F-9577-4AED-8C61-57B16FA1A2B3}"/>
              </a:ext>
            </a:extLst>
          </p:cNvPr>
          <p:cNvSpPr/>
          <p:nvPr/>
        </p:nvSpPr>
        <p:spPr>
          <a:xfrm>
            <a:off x="4403532" y="3290042"/>
            <a:ext cx="149352" cy="749808"/>
          </a:xfrm>
          <a:prstGeom prst="can">
            <a:avLst>
              <a:gd name="adj" fmla="val 60156"/>
            </a:avLst>
          </a:prstGeom>
          <a:solidFill>
            <a:srgbClr val="C4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7">
            <a:extLst>
              <a:ext uri="{FF2B5EF4-FFF2-40B4-BE49-F238E27FC236}">
                <a16:creationId xmlns:a16="http://schemas.microsoft.com/office/drawing/2014/main" xmlns="" id="{97E9CC67-4062-483B-B976-FF424838C4F4}"/>
              </a:ext>
            </a:extLst>
          </p:cNvPr>
          <p:cNvSpPr/>
          <p:nvPr/>
        </p:nvSpPr>
        <p:spPr>
          <a:xfrm>
            <a:off x="3571868" y="2914127"/>
            <a:ext cx="1798320" cy="792480"/>
          </a:xfrm>
          <a:prstGeom prst="ellipse">
            <a:avLst/>
          </a:prstGeom>
          <a:solidFill>
            <a:srgbClr val="575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12">
            <a:extLst>
              <a:ext uri="{FF2B5EF4-FFF2-40B4-BE49-F238E27FC236}">
                <a16:creationId xmlns:a16="http://schemas.microsoft.com/office/drawing/2014/main" xmlns="" id="{A2FDD66F-D656-45AF-8D25-4C1791564A45}"/>
              </a:ext>
            </a:extLst>
          </p:cNvPr>
          <p:cNvSpPr/>
          <p:nvPr/>
        </p:nvSpPr>
        <p:spPr>
          <a:xfrm>
            <a:off x="3571868" y="2854926"/>
            <a:ext cx="1798320" cy="792480"/>
          </a:xfrm>
          <a:prstGeom prst="ellipse">
            <a:avLst/>
          </a:prstGeom>
          <a:solidFill>
            <a:srgbClr val="FFFFFF"/>
          </a:solidFill>
          <a:ln w="3175">
            <a:solidFill>
              <a:srgbClr val="575553">
                <a:alpha val="63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17">
            <a:extLst>
              <a:ext uri="{FF2B5EF4-FFF2-40B4-BE49-F238E27FC236}">
                <a16:creationId xmlns:a16="http://schemas.microsoft.com/office/drawing/2014/main" xmlns="" id="{6F29B798-C687-42DC-A21C-B6D31AC2400C}"/>
              </a:ext>
            </a:extLst>
          </p:cNvPr>
          <p:cNvSpPr/>
          <p:nvPr/>
        </p:nvSpPr>
        <p:spPr>
          <a:xfrm>
            <a:off x="3571868" y="2857496"/>
            <a:ext cx="1798320" cy="792480"/>
          </a:xfrm>
          <a:prstGeom prst="ellipse">
            <a:avLst/>
          </a:prstGeom>
          <a:gradFill flip="none" rotWithShape="1">
            <a:gsLst>
              <a:gs pos="59000">
                <a:schemeClr val="accent3">
                  <a:lumMod val="5000"/>
                  <a:lumOff val="95000"/>
                </a:schemeClr>
              </a:gs>
              <a:gs pos="67000">
                <a:srgbClr val="53CEFF"/>
              </a:gs>
              <a:gs pos="98466">
                <a:schemeClr val="bg1"/>
              </a:gs>
              <a:gs pos="87000">
                <a:srgbClr val="93FFC6"/>
              </a:gs>
              <a:gs pos="76000">
                <a:srgbClr val="FBCDCF"/>
              </a:gs>
            </a:gsLst>
            <a:lin ang="2700000" scaled="1"/>
            <a:tileRect/>
          </a:gradFill>
          <a:ln w="3175">
            <a:solidFill>
              <a:srgbClr val="575553">
                <a:alpha val="63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Групиране 16">
            <a:extLst>
              <a:ext uri="{FF2B5EF4-FFF2-40B4-BE49-F238E27FC236}">
                <a16:creationId xmlns:a16="http://schemas.microsoft.com/office/drawing/2014/main" xmlns="" id="{58639942-06E1-4BFA-AB6D-0F0F0ECA7F77}"/>
              </a:ext>
            </a:extLst>
          </p:cNvPr>
          <p:cNvGrpSpPr/>
          <p:nvPr/>
        </p:nvGrpSpPr>
        <p:grpSpPr>
          <a:xfrm>
            <a:off x="3522220" y="2850707"/>
            <a:ext cx="1902605" cy="823378"/>
            <a:chOff x="7271648" y="3260932"/>
            <a:chExt cx="1902605" cy="823378"/>
          </a:xfrm>
        </p:grpSpPr>
        <p:sp>
          <p:nvSpPr>
            <p:cNvPr id="8" name="Овал 14">
              <a:extLst>
                <a:ext uri="{FF2B5EF4-FFF2-40B4-BE49-F238E27FC236}">
                  <a16:creationId xmlns:a16="http://schemas.microsoft.com/office/drawing/2014/main" xmlns="" id="{6AFE2A7E-A464-486F-8EBA-FE6B27FD83B1}"/>
                </a:ext>
              </a:extLst>
            </p:cNvPr>
            <p:cNvSpPr/>
            <p:nvPr/>
          </p:nvSpPr>
          <p:spPr>
            <a:xfrm>
              <a:off x="7271648" y="3281953"/>
              <a:ext cx="1799200" cy="792480"/>
            </a:xfrm>
            <a:custGeom>
              <a:avLst/>
              <a:gdLst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880 w 1799200"/>
                <a:gd name="connsiteY0" fmla="*/ 396240 h 792480"/>
                <a:gd name="connsiteX1" fmla="*/ 900040 w 1799200"/>
                <a:gd name="connsiteY1" fmla="*/ 0 h 792480"/>
                <a:gd name="connsiteX2" fmla="*/ 1799200 w 1799200"/>
                <a:gd name="connsiteY2" fmla="*/ 396240 h 792480"/>
                <a:gd name="connsiteX3" fmla="*/ 900040 w 1799200"/>
                <a:gd name="connsiteY3" fmla="*/ 792480 h 792480"/>
                <a:gd name="connsiteX4" fmla="*/ 880 w 1799200"/>
                <a:gd name="connsiteY4" fmla="*/ 396240 h 792480"/>
                <a:gd name="connsiteX0" fmla="*/ 880 w 1799200"/>
                <a:gd name="connsiteY0" fmla="*/ 396240 h 792480"/>
                <a:gd name="connsiteX1" fmla="*/ 900040 w 1799200"/>
                <a:gd name="connsiteY1" fmla="*/ 0 h 792480"/>
                <a:gd name="connsiteX2" fmla="*/ 1799200 w 1799200"/>
                <a:gd name="connsiteY2" fmla="*/ 396240 h 792480"/>
                <a:gd name="connsiteX3" fmla="*/ 900040 w 1799200"/>
                <a:gd name="connsiteY3" fmla="*/ 792480 h 792480"/>
                <a:gd name="connsiteX4" fmla="*/ 880 w 1799200"/>
                <a:gd name="connsiteY4" fmla="*/ 396240 h 792480"/>
                <a:gd name="connsiteX0" fmla="*/ 880 w 1799200"/>
                <a:gd name="connsiteY0" fmla="*/ 396240 h 792480"/>
                <a:gd name="connsiteX1" fmla="*/ 900040 w 1799200"/>
                <a:gd name="connsiteY1" fmla="*/ 0 h 792480"/>
                <a:gd name="connsiteX2" fmla="*/ 1799200 w 1799200"/>
                <a:gd name="connsiteY2" fmla="*/ 396240 h 792480"/>
                <a:gd name="connsiteX3" fmla="*/ 900040 w 1799200"/>
                <a:gd name="connsiteY3" fmla="*/ 792480 h 792480"/>
                <a:gd name="connsiteX4" fmla="*/ 880 w 1799200"/>
                <a:gd name="connsiteY4" fmla="*/ 39624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200" h="792480">
                  <a:moveTo>
                    <a:pt x="880" y="396240"/>
                  </a:moveTo>
                  <a:cubicBezTo>
                    <a:pt x="153280" y="185023"/>
                    <a:pt x="403448" y="0"/>
                    <a:pt x="900040" y="0"/>
                  </a:cubicBezTo>
                  <a:cubicBezTo>
                    <a:pt x="1199760" y="132080"/>
                    <a:pt x="1778880" y="406400"/>
                    <a:pt x="1799200" y="396240"/>
                  </a:cubicBezTo>
                  <a:cubicBezTo>
                    <a:pt x="1789040" y="396240"/>
                    <a:pt x="1199760" y="660400"/>
                    <a:pt x="900040" y="792480"/>
                  </a:cubicBezTo>
                  <a:cubicBezTo>
                    <a:pt x="403448" y="792480"/>
                    <a:pt x="-21980" y="637937"/>
                    <a:pt x="880" y="396240"/>
                  </a:cubicBezTo>
                  <a:close/>
                </a:path>
              </a:pathLst>
            </a:custGeom>
            <a:solidFill>
              <a:srgbClr val="00A650"/>
            </a:solidFill>
            <a:ln w="3175">
              <a:solidFill>
                <a:srgbClr val="575553">
                  <a:alpha val="63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Овал 14">
              <a:extLst>
                <a:ext uri="{FF2B5EF4-FFF2-40B4-BE49-F238E27FC236}">
                  <a16:creationId xmlns:a16="http://schemas.microsoft.com/office/drawing/2014/main" xmlns="" id="{0034D57C-074C-4F6C-B4BD-14B19E57701A}"/>
                </a:ext>
              </a:extLst>
            </p:cNvPr>
            <p:cNvSpPr/>
            <p:nvPr/>
          </p:nvSpPr>
          <p:spPr>
            <a:xfrm flipH="1">
              <a:off x="8215724" y="3260932"/>
              <a:ext cx="958529" cy="793063"/>
            </a:xfrm>
            <a:custGeom>
              <a:avLst/>
              <a:gdLst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676400"/>
                <a:gd name="connsiteY0" fmla="*/ 396343 h 792634"/>
                <a:gd name="connsiteX1" fmla="*/ 899160 w 1676400"/>
                <a:gd name="connsiteY1" fmla="*/ 103 h 792634"/>
                <a:gd name="connsiteX2" fmla="*/ 1676400 w 1676400"/>
                <a:gd name="connsiteY2" fmla="*/ 426823 h 792634"/>
                <a:gd name="connsiteX3" fmla="*/ 899160 w 1676400"/>
                <a:gd name="connsiteY3" fmla="*/ 792583 h 792634"/>
                <a:gd name="connsiteX4" fmla="*/ 0 w 1676400"/>
                <a:gd name="connsiteY4" fmla="*/ 396343 h 792634"/>
                <a:gd name="connsiteX0" fmla="*/ 0 w 952661"/>
                <a:gd name="connsiteY0" fmla="*/ 396545 h 792950"/>
                <a:gd name="connsiteX1" fmla="*/ 899160 w 952661"/>
                <a:gd name="connsiteY1" fmla="*/ 305 h 792950"/>
                <a:gd name="connsiteX2" fmla="*/ 861060 w 952661"/>
                <a:gd name="connsiteY2" fmla="*/ 449885 h 792950"/>
                <a:gd name="connsiteX3" fmla="*/ 899160 w 952661"/>
                <a:gd name="connsiteY3" fmla="*/ 792785 h 792950"/>
                <a:gd name="connsiteX4" fmla="*/ 0 w 952661"/>
                <a:gd name="connsiteY4" fmla="*/ 396545 h 792950"/>
                <a:gd name="connsiteX0" fmla="*/ 0 w 952661"/>
                <a:gd name="connsiteY0" fmla="*/ 396545 h 792950"/>
                <a:gd name="connsiteX1" fmla="*/ 899160 w 952661"/>
                <a:gd name="connsiteY1" fmla="*/ 305 h 792950"/>
                <a:gd name="connsiteX2" fmla="*/ 861060 w 952661"/>
                <a:gd name="connsiteY2" fmla="*/ 449885 h 792950"/>
                <a:gd name="connsiteX3" fmla="*/ 899160 w 952661"/>
                <a:gd name="connsiteY3" fmla="*/ 792785 h 792950"/>
                <a:gd name="connsiteX4" fmla="*/ 0 w 952661"/>
                <a:gd name="connsiteY4" fmla="*/ 396545 h 792950"/>
                <a:gd name="connsiteX0" fmla="*/ 56 w 952717"/>
                <a:gd name="connsiteY0" fmla="*/ 397275 h 793680"/>
                <a:gd name="connsiteX1" fmla="*/ 899216 w 952717"/>
                <a:gd name="connsiteY1" fmla="*/ 1035 h 793680"/>
                <a:gd name="connsiteX2" fmla="*/ 861116 w 952717"/>
                <a:gd name="connsiteY2" fmla="*/ 450615 h 793680"/>
                <a:gd name="connsiteX3" fmla="*/ 899216 w 952717"/>
                <a:gd name="connsiteY3" fmla="*/ 793515 h 793680"/>
                <a:gd name="connsiteX4" fmla="*/ 56 w 952717"/>
                <a:gd name="connsiteY4" fmla="*/ 397275 h 793680"/>
                <a:gd name="connsiteX0" fmla="*/ 1881 w 954542"/>
                <a:gd name="connsiteY0" fmla="*/ 396602 h 793007"/>
                <a:gd name="connsiteX1" fmla="*/ 901041 w 954542"/>
                <a:gd name="connsiteY1" fmla="*/ 362 h 793007"/>
                <a:gd name="connsiteX2" fmla="*/ 862941 w 954542"/>
                <a:gd name="connsiteY2" fmla="*/ 449942 h 793007"/>
                <a:gd name="connsiteX3" fmla="*/ 901041 w 954542"/>
                <a:gd name="connsiteY3" fmla="*/ 792842 h 793007"/>
                <a:gd name="connsiteX4" fmla="*/ 1881 w 954542"/>
                <a:gd name="connsiteY4" fmla="*/ 396602 h 793007"/>
                <a:gd name="connsiteX0" fmla="*/ 4920 w 957581"/>
                <a:gd name="connsiteY0" fmla="*/ 396734 h 793139"/>
                <a:gd name="connsiteX1" fmla="*/ 904080 w 957581"/>
                <a:gd name="connsiteY1" fmla="*/ 494 h 793139"/>
                <a:gd name="connsiteX2" fmla="*/ 865980 w 957581"/>
                <a:gd name="connsiteY2" fmla="*/ 450074 h 793139"/>
                <a:gd name="connsiteX3" fmla="*/ 904080 w 957581"/>
                <a:gd name="connsiteY3" fmla="*/ 792974 h 793139"/>
                <a:gd name="connsiteX4" fmla="*/ 4920 w 957581"/>
                <a:gd name="connsiteY4" fmla="*/ 396734 h 793139"/>
                <a:gd name="connsiteX0" fmla="*/ 5868 w 958529"/>
                <a:gd name="connsiteY0" fmla="*/ 397275 h 793680"/>
                <a:gd name="connsiteX1" fmla="*/ 905028 w 958529"/>
                <a:gd name="connsiteY1" fmla="*/ 1035 h 793680"/>
                <a:gd name="connsiteX2" fmla="*/ 866928 w 958529"/>
                <a:gd name="connsiteY2" fmla="*/ 450615 h 793680"/>
                <a:gd name="connsiteX3" fmla="*/ 905028 w 958529"/>
                <a:gd name="connsiteY3" fmla="*/ 793515 h 793680"/>
                <a:gd name="connsiteX4" fmla="*/ 5868 w 958529"/>
                <a:gd name="connsiteY4" fmla="*/ 397275 h 793680"/>
                <a:gd name="connsiteX0" fmla="*/ 5868 w 958529"/>
                <a:gd name="connsiteY0" fmla="*/ 397275 h 793680"/>
                <a:gd name="connsiteX1" fmla="*/ 905028 w 958529"/>
                <a:gd name="connsiteY1" fmla="*/ 1035 h 793680"/>
                <a:gd name="connsiteX2" fmla="*/ 866928 w 958529"/>
                <a:gd name="connsiteY2" fmla="*/ 450615 h 793680"/>
                <a:gd name="connsiteX3" fmla="*/ 905028 w 958529"/>
                <a:gd name="connsiteY3" fmla="*/ 793515 h 793680"/>
                <a:gd name="connsiteX4" fmla="*/ 5868 w 958529"/>
                <a:gd name="connsiteY4" fmla="*/ 397275 h 793680"/>
                <a:gd name="connsiteX0" fmla="*/ 5868 w 958529"/>
                <a:gd name="connsiteY0" fmla="*/ 396658 h 793063"/>
                <a:gd name="connsiteX1" fmla="*/ 905028 w 958529"/>
                <a:gd name="connsiteY1" fmla="*/ 418 h 793063"/>
                <a:gd name="connsiteX2" fmla="*/ 866928 w 958529"/>
                <a:gd name="connsiteY2" fmla="*/ 449998 h 793063"/>
                <a:gd name="connsiteX3" fmla="*/ 905028 w 958529"/>
                <a:gd name="connsiteY3" fmla="*/ 792898 h 793063"/>
                <a:gd name="connsiteX4" fmla="*/ 5868 w 958529"/>
                <a:gd name="connsiteY4" fmla="*/ 396658 h 79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529" h="793063">
                  <a:moveTo>
                    <a:pt x="5868" y="396658"/>
                  </a:moveTo>
                  <a:cubicBezTo>
                    <a:pt x="82068" y="124481"/>
                    <a:pt x="761518" y="-8472"/>
                    <a:pt x="905028" y="418"/>
                  </a:cubicBezTo>
                  <a:cubicBezTo>
                    <a:pt x="1048538" y="9308"/>
                    <a:pt x="846608" y="460158"/>
                    <a:pt x="866928" y="449998"/>
                  </a:cubicBezTo>
                  <a:cubicBezTo>
                    <a:pt x="856768" y="449998"/>
                    <a:pt x="1048538" y="801788"/>
                    <a:pt x="905028" y="792898"/>
                  </a:cubicBezTo>
                  <a:cubicBezTo>
                    <a:pt x="761518" y="784008"/>
                    <a:pt x="-77952" y="760275"/>
                    <a:pt x="5868" y="396658"/>
                  </a:cubicBezTo>
                  <a:close/>
                </a:path>
              </a:pathLst>
            </a:custGeom>
            <a:solidFill>
              <a:srgbClr val="ED1C24"/>
            </a:solidFill>
            <a:ln w="3175">
              <a:solidFill>
                <a:srgbClr val="575553">
                  <a:alpha val="63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Овал 8">
              <a:extLst>
                <a:ext uri="{FF2B5EF4-FFF2-40B4-BE49-F238E27FC236}">
                  <a16:creationId xmlns:a16="http://schemas.microsoft.com/office/drawing/2014/main" xmlns="" id="{7E9267A1-CFBA-49C0-BC98-FED95070E97E}"/>
                </a:ext>
              </a:extLst>
            </p:cNvPr>
            <p:cNvSpPr/>
            <p:nvPr/>
          </p:nvSpPr>
          <p:spPr>
            <a:xfrm>
              <a:off x="7328824" y="3578113"/>
              <a:ext cx="1766408" cy="506197"/>
            </a:xfrm>
            <a:custGeom>
              <a:avLst/>
              <a:gdLst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0 w 1798320"/>
                <a:gd name="connsiteY0" fmla="*/ 396240 h 792480"/>
                <a:gd name="connsiteX1" fmla="*/ 899160 w 1798320"/>
                <a:gd name="connsiteY1" fmla="*/ 0 h 792480"/>
                <a:gd name="connsiteX2" fmla="*/ 1798320 w 1798320"/>
                <a:gd name="connsiteY2" fmla="*/ 396240 h 792480"/>
                <a:gd name="connsiteX3" fmla="*/ 899160 w 1798320"/>
                <a:gd name="connsiteY3" fmla="*/ 792480 h 792480"/>
                <a:gd name="connsiteX4" fmla="*/ 0 w 1798320"/>
                <a:gd name="connsiteY4" fmla="*/ 396240 h 792480"/>
                <a:gd name="connsiteX0" fmla="*/ 8 w 1798328"/>
                <a:gd name="connsiteY0" fmla="*/ 396240 h 843256"/>
                <a:gd name="connsiteX1" fmla="*/ 899168 w 1798328"/>
                <a:gd name="connsiteY1" fmla="*/ 0 h 843256"/>
                <a:gd name="connsiteX2" fmla="*/ 1798328 w 1798328"/>
                <a:gd name="connsiteY2" fmla="*/ 396240 h 843256"/>
                <a:gd name="connsiteX3" fmla="*/ 914683 w 1798328"/>
                <a:gd name="connsiteY3" fmla="*/ 843256 h 843256"/>
                <a:gd name="connsiteX4" fmla="*/ 8 w 1798328"/>
                <a:gd name="connsiteY4" fmla="*/ 396240 h 8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328" h="843256">
                  <a:moveTo>
                    <a:pt x="8" y="396240"/>
                  </a:moveTo>
                  <a:cubicBezTo>
                    <a:pt x="-2578" y="255697"/>
                    <a:pt x="599448" y="132080"/>
                    <a:pt x="899168" y="0"/>
                  </a:cubicBezTo>
                  <a:lnTo>
                    <a:pt x="1798328" y="396240"/>
                  </a:lnTo>
                  <a:cubicBezTo>
                    <a:pt x="1798328" y="615077"/>
                    <a:pt x="1411275" y="843256"/>
                    <a:pt x="914683" y="843256"/>
                  </a:cubicBezTo>
                  <a:cubicBezTo>
                    <a:pt x="418091" y="843256"/>
                    <a:pt x="2594" y="536783"/>
                    <a:pt x="8" y="396240"/>
                  </a:cubicBezTo>
                  <a:close/>
                </a:path>
              </a:pathLst>
            </a:custGeom>
            <a:solidFill>
              <a:srgbClr val="00ADEF"/>
            </a:solidFill>
            <a:ln w="3175">
              <a:solidFill>
                <a:srgbClr val="575553">
                  <a:alpha val="63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Цилиндрична 10">
            <a:extLst>
              <a:ext uri="{FF2B5EF4-FFF2-40B4-BE49-F238E27FC236}">
                <a16:creationId xmlns:a16="http://schemas.microsoft.com/office/drawing/2014/main" xmlns="" id="{0B7A671E-CD9C-4EC8-8A2C-3DDE920D2385}"/>
              </a:ext>
            </a:extLst>
          </p:cNvPr>
          <p:cNvSpPr/>
          <p:nvPr/>
        </p:nvSpPr>
        <p:spPr>
          <a:xfrm>
            <a:off x="4402008" y="2436358"/>
            <a:ext cx="149352" cy="749808"/>
          </a:xfrm>
          <a:prstGeom prst="can">
            <a:avLst>
              <a:gd name="adj" fmla="val 60156"/>
            </a:avLst>
          </a:prstGeom>
          <a:gradFill flip="none" rotWithShape="1">
            <a:gsLst>
              <a:gs pos="97000">
                <a:srgbClr val="A96A6E"/>
              </a:gs>
              <a:gs pos="41710">
                <a:srgbClr val="F0BD84"/>
              </a:gs>
              <a:gs pos="0">
                <a:srgbClr val="E9AE7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10"/>
                            </p:stCondLst>
                            <p:childTnLst>
                              <p:par>
                                <p:cTn id="18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10"/>
                            </p:stCondLst>
                            <p:childTnLst>
                              <p:par>
                                <p:cTn id="22" presetID="21" presetClass="exit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1</cp:revision>
  <dcterms:created xsi:type="dcterms:W3CDTF">2022-01-17T13:30:49Z</dcterms:created>
  <dcterms:modified xsi:type="dcterms:W3CDTF">2022-01-17T13:31:58Z</dcterms:modified>
</cp:coreProperties>
</file>