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E35D74-9154-40AB-9269-0385CE744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CFDB011-12D1-42AB-B176-B5262174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18656B-5C98-430F-A0EF-915332F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0EC466E-68E4-408D-BB5B-847DC7E0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9DE4DBD-3324-4EA8-AFFB-871920F9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19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A2CC90-AAEE-4CFD-85DE-EAC88752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B8BFABB-108C-4CBA-84AC-5747511F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8CA6189-86EA-42AD-8E25-6DC5D3E2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741FD9C-8BBE-45E6-9DE6-D5AB8980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8143CA8-A627-4B95-A08F-4C78D162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70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88C3A6BC-7DD7-46F6-8B50-BF83C614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17A7CE2-7AB4-4E7F-9BBA-B5755B7D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71342D0-8E31-4D10-AA5F-940583FB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4F44BB9-D11E-4EEA-B29F-403B0003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6F2EE7C-6F8E-4A63-B20B-0DFE9B9C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82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40BFBD-E947-4F2C-8F46-98F4030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B4DA118-696D-4DE2-AACD-E486D702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0E1B35C-FC07-490A-A214-2D0683F0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8903AF5-D220-4C3D-B0D0-C9787ED0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CDB7586-BAC5-45B0-A413-C5AC8916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42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73CEBD-3A15-4603-9B5D-C83DE2EB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5CA727E-BB94-4ADD-850B-2ABFFB9E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23BEB8F-614B-49C9-8397-17DAA33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02E8242-72B3-40D2-8950-6770CB79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2BE1FAE-3668-4A1C-A485-02D83F1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13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49A36A-2D64-49ED-8F70-D5EEC0B7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5B8B15-5A78-42A3-8490-088082D4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B35ABB2-53C4-4975-AA89-48F5AA94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8FC3C68-476E-4EB9-9694-AE8816B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826CDCC-1A96-4E5F-890A-BA45E17C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A49D6C2-9E99-461A-A6F1-0138CCC5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378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FE0061-C6AB-4423-BC26-DDB20D10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E7CFD2A-2380-4303-830E-BA78420A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2CCE319-991D-45C5-B173-E3C6573E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87D8C7A-E644-4108-8FC4-F46DD706A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43F4D35-E13D-4925-9C5D-DF1B878FB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1BD42103-D0E8-4C1E-908F-FAC29E6A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A9D0CAA9-7B36-428D-8F6D-19369DEE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4F286F64-1C20-46CD-9157-7866012E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0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5DA95F-43BC-4B52-8D63-67723832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2645C60-0C75-4DEB-AF09-A8B85D7F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1B93147-D410-431A-B9C5-39013F38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FD09061D-5D3F-4CF5-8A9D-6F9D966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485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5D7658FB-574F-472A-ACAD-6F53A80D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8C5B832E-2A8A-44B2-9700-6593FD1C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237741B-FCAE-4915-B5AA-6662C64B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65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A838-2ED5-4811-8CAD-053A28FF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F8E2AA-9362-4EB2-9EBF-470E9ACC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2BEE0BD-1D69-4DD6-BCC9-DB7F2B663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97362F1-0305-4B98-9399-992E48FD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CDF075B-6A71-420B-B4E5-C47296E2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C854860-C6DD-4DB2-B7F8-299ACB66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603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455CDF-C56E-4B7A-8131-746AA720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A528470-1061-40E5-BE68-ED9D0DCFC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6DF8B48-74E7-4459-9186-A84CBFD08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D2285EC-B2AD-4DC1-AD79-6A4682F5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C4529AE-BBA1-4715-9DD5-BC0D36C2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1AAC583-159F-4FCA-B90E-7BC4F071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02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F167854D-0CE5-4970-8940-8AB00D83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F0F252D-6A96-4550-A4D8-38D6D84C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4B1914A-E916-4805-ADD4-504AD5BD3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B0F9-023C-4593-A776-24A444A75EA1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F6AF9E2-2C16-4A4C-BE5A-CFD73A236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7AAA723-AEC9-4641-9C7E-B29E9B004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A9CC-F5E3-4A40-A436-9F505137C6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774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6758562" y="3020695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60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450702" y="-158267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F08C10EC-A2F0-486E-BB9A-88BD2ABE6F39}"/>
              </a:ext>
            </a:extLst>
          </p:cNvPr>
          <p:cNvSpPr/>
          <p:nvPr/>
        </p:nvSpPr>
        <p:spPr>
          <a:xfrm>
            <a:off x="5276043" y="2937843"/>
            <a:ext cx="449580" cy="852423"/>
          </a:xfrm>
          <a:prstGeom prst="ellipse">
            <a:avLst/>
          </a:prstGeom>
          <a:solidFill>
            <a:srgbClr val="D5C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6758562" y="3020695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911FBC31-8CD5-4B9B-A852-CFEDC6E889EC}"/>
              </a:ext>
            </a:extLst>
          </p:cNvPr>
          <p:cNvSpPr/>
          <p:nvPr/>
        </p:nvSpPr>
        <p:spPr>
          <a:xfrm rot="16200000">
            <a:off x="4227109" y="2535703"/>
            <a:ext cx="857392" cy="1661675"/>
          </a:xfrm>
          <a:prstGeom prst="triangle">
            <a:avLst/>
          </a:prstGeom>
          <a:solidFill>
            <a:srgbClr val="D5C58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445800" y="-158267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F08C10EC-A2F0-486E-BB9A-88BD2ABE6F39}"/>
              </a:ext>
            </a:extLst>
          </p:cNvPr>
          <p:cNvSpPr/>
          <p:nvPr/>
        </p:nvSpPr>
        <p:spPr>
          <a:xfrm>
            <a:off x="5276043" y="2937843"/>
            <a:ext cx="449580" cy="852423"/>
          </a:xfrm>
          <a:prstGeom prst="ellipse">
            <a:avLst/>
          </a:prstGeom>
          <a:solidFill>
            <a:srgbClr val="D5C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911FBC31-8CD5-4B9B-A852-CFEDC6E889EC}"/>
              </a:ext>
            </a:extLst>
          </p:cNvPr>
          <p:cNvSpPr/>
          <p:nvPr/>
        </p:nvSpPr>
        <p:spPr>
          <a:xfrm rot="16200000">
            <a:off x="4227109" y="2535703"/>
            <a:ext cx="857392" cy="1661675"/>
          </a:xfrm>
          <a:prstGeom prst="triangle">
            <a:avLst/>
          </a:prstGeom>
          <a:solidFill>
            <a:srgbClr val="D5C58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AB71E26-B09A-4C7D-BEFC-CD06D82D09A0}"/>
              </a:ext>
            </a:extLst>
          </p:cNvPr>
          <p:cNvCxnSpPr>
            <a:cxnSpLocks/>
          </p:cNvCxnSpPr>
          <p:nvPr/>
        </p:nvCxnSpPr>
        <p:spPr>
          <a:xfrm>
            <a:off x="5998464" y="3366541"/>
            <a:ext cx="1078773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7077463" y="3060890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9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445800" y="-158267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F08C10EC-A2F0-486E-BB9A-88BD2ABE6F39}"/>
              </a:ext>
            </a:extLst>
          </p:cNvPr>
          <p:cNvSpPr/>
          <p:nvPr/>
        </p:nvSpPr>
        <p:spPr>
          <a:xfrm>
            <a:off x="5276043" y="2937843"/>
            <a:ext cx="449580" cy="852423"/>
          </a:xfrm>
          <a:prstGeom prst="ellipse">
            <a:avLst/>
          </a:prstGeom>
          <a:solidFill>
            <a:srgbClr val="D5C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911FBC31-8CD5-4B9B-A852-CFEDC6E889EC}"/>
              </a:ext>
            </a:extLst>
          </p:cNvPr>
          <p:cNvSpPr/>
          <p:nvPr/>
        </p:nvSpPr>
        <p:spPr>
          <a:xfrm rot="16200000">
            <a:off x="4227109" y="2535703"/>
            <a:ext cx="857392" cy="1661675"/>
          </a:xfrm>
          <a:prstGeom prst="triangle">
            <a:avLst/>
          </a:prstGeom>
          <a:solidFill>
            <a:srgbClr val="D5C58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14D8F14B-4DDD-4329-9998-2145D41D110A}"/>
              </a:ext>
            </a:extLst>
          </p:cNvPr>
          <p:cNvGrpSpPr/>
          <p:nvPr/>
        </p:nvGrpSpPr>
        <p:grpSpPr>
          <a:xfrm>
            <a:off x="6427169" y="2540062"/>
            <a:ext cx="1459297" cy="2103953"/>
            <a:chOff x="3734117" y="3502610"/>
            <a:chExt cx="1459297" cy="2103953"/>
          </a:xfrm>
        </p:grpSpPr>
        <p:sp>
          <p:nvSpPr>
            <p:cNvPr id="19" name="Куб 18">
              <a:extLst>
                <a:ext uri="{FF2B5EF4-FFF2-40B4-BE49-F238E27FC236}">
                  <a16:creationId xmlns:a16="http://schemas.microsoft.com/office/drawing/2014/main" id="{0710F6F3-9101-4F2B-8F6C-078F9DBB279A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Успоредник 8">
              <a:extLst>
                <a:ext uri="{FF2B5EF4-FFF2-40B4-BE49-F238E27FC236}">
                  <a16:creationId xmlns:a16="http://schemas.microsoft.com/office/drawing/2014/main" id="{1B6A9410-30A7-4412-A3D6-DAE15E7A515E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93432E08-59AB-4CC0-83BA-0FCCBA1311DA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AB71E26-B09A-4C7D-BEFC-CD06D82D09A0}"/>
              </a:ext>
            </a:extLst>
          </p:cNvPr>
          <p:cNvCxnSpPr>
            <a:cxnSpLocks/>
          </p:cNvCxnSpPr>
          <p:nvPr/>
        </p:nvCxnSpPr>
        <p:spPr>
          <a:xfrm>
            <a:off x="5998464" y="3366541"/>
            <a:ext cx="1078773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7077463" y="3060890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74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348264" y="-128501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F08C10EC-A2F0-486E-BB9A-88BD2ABE6F39}"/>
              </a:ext>
            </a:extLst>
          </p:cNvPr>
          <p:cNvSpPr/>
          <p:nvPr/>
        </p:nvSpPr>
        <p:spPr>
          <a:xfrm>
            <a:off x="5276043" y="2937843"/>
            <a:ext cx="449580" cy="852423"/>
          </a:xfrm>
          <a:prstGeom prst="ellipse">
            <a:avLst/>
          </a:prstGeom>
          <a:solidFill>
            <a:srgbClr val="D5C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911FBC31-8CD5-4B9B-A852-CFEDC6E889EC}"/>
              </a:ext>
            </a:extLst>
          </p:cNvPr>
          <p:cNvSpPr/>
          <p:nvPr/>
        </p:nvSpPr>
        <p:spPr>
          <a:xfrm rot="16200000">
            <a:off x="4227109" y="2535703"/>
            <a:ext cx="857392" cy="1661675"/>
          </a:xfrm>
          <a:prstGeom prst="triangle">
            <a:avLst/>
          </a:prstGeom>
          <a:solidFill>
            <a:srgbClr val="D5C58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14D8F14B-4DDD-4329-9998-2145D41D110A}"/>
              </a:ext>
            </a:extLst>
          </p:cNvPr>
          <p:cNvGrpSpPr/>
          <p:nvPr/>
        </p:nvGrpSpPr>
        <p:grpSpPr>
          <a:xfrm>
            <a:off x="6423590" y="2541996"/>
            <a:ext cx="1459297" cy="2103953"/>
            <a:chOff x="3734117" y="3502610"/>
            <a:chExt cx="1459297" cy="2103953"/>
          </a:xfrm>
        </p:grpSpPr>
        <p:sp>
          <p:nvSpPr>
            <p:cNvPr id="19" name="Куб 18">
              <a:extLst>
                <a:ext uri="{FF2B5EF4-FFF2-40B4-BE49-F238E27FC236}">
                  <a16:creationId xmlns:a16="http://schemas.microsoft.com/office/drawing/2014/main" id="{0710F6F3-9101-4F2B-8F6C-078F9DBB279A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Успоредник 8">
              <a:extLst>
                <a:ext uri="{FF2B5EF4-FFF2-40B4-BE49-F238E27FC236}">
                  <a16:creationId xmlns:a16="http://schemas.microsoft.com/office/drawing/2014/main" id="{1B6A9410-30A7-4412-A3D6-DAE15E7A515E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93432E08-59AB-4CC0-83BA-0FCCBA1311DA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AB71E26-B09A-4C7D-BEFC-CD06D82D09A0}"/>
              </a:ext>
            </a:extLst>
          </p:cNvPr>
          <p:cNvCxnSpPr>
            <a:cxnSpLocks/>
          </p:cNvCxnSpPr>
          <p:nvPr/>
        </p:nvCxnSpPr>
        <p:spPr>
          <a:xfrm>
            <a:off x="5998464" y="3366541"/>
            <a:ext cx="1078773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8116197" y="3111606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89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348264" y="-128501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F08C10EC-A2F0-486E-BB9A-88BD2ABE6F39}"/>
              </a:ext>
            </a:extLst>
          </p:cNvPr>
          <p:cNvSpPr/>
          <p:nvPr/>
        </p:nvSpPr>
        <p:spPr>
          <a:xfrm>
            <a:off x="5276043" y="2937843"/>
            <a:ext cx="449580" cy="852423"/>
          </a:xfrm>
          <a:prstGeom prst="ellipse">
            <a:avLst/>
          </a:prstGeom>
          <a:solidFill>
            <a:srgbClr val="D5C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911FBC31-8CD5-4B9B-A852-CFEDC6E889EC}"/>
              </a:ext>
            </a:extLst>
          </p:cNvPr>
          <p:cNvSpPr/>
          <p:nvPr/>
        </p:nvSpPr>
        <p:spPr>
          <a:xfrm rot="16200000">
            <a:off x="4227109" y="2535703"/>
            <a:ext cx="857392" cy="1661675"/>
          </a:xfrm>
          <a:prstGeom prst="triangle">
            <a:avLst/>
          </a:prstGeom>
          <a:solidFill>
            <a:srgbClr val="D5C58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Право съединение 21">
            <a:extLst>
              <a:ext uri="{FF2B5EF4-FFF2-40B4-BE49-F238E27FC236}">
                <a16:creationId xmlns:a16="http://schemas.microsoft.com/office/drawing/2014/main" id="{221675FF-C358-4F68-AE8E-F7224E9458D5}"/>
              </a:ext>
            </a:extLst>
          </p:cNvPr>
          <p:cNvCxnSpPr>
            <a:cxnSpLocks/>
          </p:cNvCxnSpPr>
          <p:nvPr/>
        </p:nvCxnSpPr>
        <p:spPr>
          <a:xfrm>
            <a:off x="7588993" y="3412441"/>
            <a:ext cx="918485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14D8F14B-4DDD-4329-9998-2145D41D110A}"/>
              </a:ext>
            </a:extLst>
          </p:cNvPr>
          <p:cNvGrpSpPr/>
          <p:nvPr/>
        </p:nvGrpSpPr>
        <p:grpSpPr>
          <a:xfrm>
            <a:off x="6423590" y="2541996"/>
            <a:ext cx="1459297" cy="2103953"/>
            <a:chOff x="3734117" y="3502610"/>
            <a:chExt cx="1459297" cy="2103953"/>
          </a:xfrm>
        </p:grpSpPr>
        <p:sp>
          <p:nvSpPr>
            <p:cNvPr id="19" name="Куб 18">
              <a:extLst>
                <a:ext uri="{FF2B5EF4-FFF2-40B4-BE49-F238E27FC236}">
                  <a16:creationId xmlns:a16="http://schemas.microsoft.com/office/drawing/2014/main" id="{0710F6F3-9101-4F2B-8F6C-078F9DBB279A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Успоредник 8">
              <a:extLst>
                <a:ext uri="{FF2B5EF4-FFF2-40B4-BE49-F238E27FC236}">
                  <a16:creationId xmlns:a16="http://schemas.microsoft.com/office/drawing/2014/main" id="{1B6A9410-30A7-4412-A3D6-DAE15E7A515E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93432E08-59AB-4CC0-83BA-0FCCBA1311DA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AB71E26-B09A-4C7D-BEFC-CD06D82D09A0}"/>
              </a:ext>
            </a:extLst>
          </p:cNvPr>
          <p:cNvCxnSpPr>
            <a:cxnSpLocks/>
          </p:cNvCxnSpPr>
          <p:nvPr/>
        </p:nvCxnSpPr>
        <p:spPr>
          <a:xfrm>
            <a:off x="5994615" y="3391103"/>
            <a:ext cx="1078773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8116197" y="3111606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65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449649" y="-151183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F08C10EC-A2F0-486E-BB9A-88BD2ABE6F39}"/>
              </a:ext>
            </a:extLst>
          </p:cNvPr>
          <p:cNvSpPr/>
          <p:nvPr/>
        </p:nvSpPr>
        <p:spPr>
          <a:xfrm>
            <a:off x="5276043" y="2937843"/>
            <a:ext cx="449580" cy="852423"/>
          </a:xfrm>
          <a:prstGeom prst="ellipse">
            <a:avLst/>
          </a:prstGeom>
          <a:solidFill>
            <a:srgbClr val="D5C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911FBC31-8CD5-4B9B-A852-CFEDC6E889EC}"/>
              </a:ext>
            </a:extLst>
          </p:cNvPr>
          <p:cNvSpPr/>
          <p:nvPr/>
        </p:nvSpPr>
        <p:spPr>
          <a:xfrm rot="16200000">
            <a:off x="4227109" y="2535703"/>
            <a:ext cx="857392" cy="1661675"/>
          </a:xfrm>
          <a:prstGeom prst="triangle">
            <a:avLst/>
          </a:prstGeom>
          <a:solidFill>
            <a:srgbClr val="D5C58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Групиране 22">
            <a:extLst>
              <a:ext uri="{FF2B5EF4-FFF2-40B4-BE49-F238E27FC236}">
                <a16:creationId xmlns:a16="http://schemas.microsoft.com/office/drawing/2014/main" id="{BABD5937-9EBB-4489-A608-ACFBC00479C2}"/>
              </a:ext>
            </a:extLst>
          </p:cNvPr>
          <p:cNvGrpSpPr/>
          <p:nvPr/>
        </p:nvGrpSpPr>
        <p:grpSpPr>
          <a:xfrm>
            <a:off x="7874224" y="2579402"/>
            <a:ext cx="1459297" cy="2103953"/>
            <a:chOff x="3734117" y="3502610"/>
            <a:chExt cx="1459297" cy="2103953"/>
          </a:xfrm>
        </p:grpSpPr>
        <p:sp>
          <p:nvSpPr>
            <p:cNvPr id="24" name="Куб 23">
              <a:extLst>
                <a:ext uri="{FF2B5EF4-FFF2-40B4-BE49-F238E27FC236}">
                  <a16:creationId xmlns:a16="http://schemas.microsoft.com/office/drawing/2014/main" id="{A763F25A-64CC-4621-A465-BD611A857C47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Успоредник 8">
              <a:extLst>
                <a:ext uri="{FF2B5EF4-FFF2-40B4-BE49-F238E27FC236}">
                  <a16:creationId xmlns:a16="http://schemas.microsoft.com/office/drawing/2014/main" id="{32556488-B0CC-42F5-A695-49D8DD8FB4B6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Куб 25">
              <a:extLst>
                <a:ext uri="{FF2B5EF4-FFF2-40B4-BE49-F238E27FC236}">
                  <a16:creationId xmlns:a16="http://schemas.microsoft.com/office/drawing/2014/main" id="{54B93DEA-7FB2-40E7-8501-0AE523882194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Право съединение 21">
            <a:extLst>
              <a:ext uri="{FF2B5EF4-FFF2-40B4-BE49-F238E27FC236}">
                <a16:creationId xmlns:a16="http://schemas.microsoft.com/office/drawing/2014/main" id="{221675FF-C358-4F68-AE8E-F7224E9458D5}"/>
              </a:ext>
            </a:extLst>
          </p:cNvPr>
          <p:cNvCxnSpPr>
            <a:cxnSpLocks/>
          </p:cNvCxnSpPr>
          <p:nvPr/>
        </p:nvCxnSpPr>
        <p:spPr>
          <a:xfrm>
            <a:off x="7588993" y="3412441"/>
            <a:ext cx="918485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14D8F14B-4DDD-4329-9998-2145D41D110A}"/>
              </a:ext>
            </a:extLst>
          </p:cNvPr>
          <p:cNvGrpSpPr/>
          <p:nvPr/>
        </p:nvGrpSpPr>
        <p:grpSpPr>
          <a:xfrm>
            <a:off x="6423590" y="2541996"/>
            <a:ext cx="1459297" cy="2103953"/>
            <a:chOff x="3734117" y="3502610"/>
            <a:chExt cx="1459297" cy="2103953"/>
          </a:xfrm>
        </p:grpSpPr>
        <p:sp>
          <p:nvSpPr>
            <p:cNvPr id="19" name="Куб 18">
              <a:extLst>
                <a:ext uri="{FF2B5EF4-FFF2-40B4-BE49-F238E27FC236}">
                  <a16:creationId xmlns:a16="http://schemas.microsoft.com/office/drawing/2014/main" id="{0710F6F3-9101-4F2B-8F6C-078F9DBB279A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Успоредник 8">
              <a:extLst>
                <a:ext uri="{FF2B5EF4-FFF2-40B4-BE49-F238E27FC236}">
                  <a16:creationId xmlns:a16="http://schemas.microsoft.com/office/drawing/2014/main" id="{1B6A9410-30A7-4412-A3D6-DAE15E7A515E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93432E08-59AB-4CC0-83BA-0FCCBA1311DA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AB71E26-B09A-4C7D-BEFC-CD06D82D09A0}"/>
              </a:ext>
            </a:extLst>
          </p:cNvPr>
          <p:cNvCxnSpPr>
            <a:cxnSpLocks/>
          </p:cNvCxnSpPr>
          <p:nvPr/>
        </p:nvCxnSpPr>
        <p:spPr>
          <a:xfrm>
            <a:off x="5994615" y="3391103"/>
            <a:ext cx="1078773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8427945" y="3114599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0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348264" y="-128501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Овал 7">
            <a:extLst>
              <a:ext uri="{FF2B5EF4-FFF2-40B4-BE49-F238E27FC236}">
                <a16:creationId xmlns:a16="http://schemas.microsoft.com/office/drawing/2014/main" id="{F08C10EC-A2F0-486E-BB9A-88BD2ABE6F39}"/>
              </a:ext>
            </a:extLst>
          </p:cNvPr>
          <p:cNvSpPr/>
          <p:nvPr/>
        </p:nvSpPr>
        <p:spPr>
          <a:xfrm>
            <a:off x="5276043" y="2937843"/>
            <a:ext cx="449580" cy="852423"/>
          </a:xfrm>
          <a:prstGeom prst="ellipse">
            <a:avLst/>
          </a:prstGeom>
          <a:solidFill>
            <a:srgbClr val="D5C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911FBC31-8CD5-4B9B-A852-CFEDC6E889EC}"/>
              </a:ext>
            </a:extLst>
          </p:cNvPr>
          <p:cNvSpPr/>
          <p:nvPr/>
        </p:nvSpPr>
        <p:spPr>
          <a:xfrm rot="16200000">
            <a:off x="4227109" y="2535703"/>
            <a:ext cx="857392" cy="1661675"/>
          </a:xfrm>
          <a:prstGeom prst="triangle">
            <a:avLst/>
          </a:prstGeom>
          <a:solidFill>
            <a:srgbClr val="D5C58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Групиране 22">
            <a:extLst>
              <a:ext uri="{FF2B5EF4-FFF2-40B4-BE49-F238E27FC236}">
                <a16:creationId xmlns:a16="http://schemas.microsoft.com/office/drawing/2014/main" id="{BABD5937-9EBB-4489-A608-ACFBC00479C2}"/>
              </a:ext>
            </a:extLst>
          </p:cNvPr>
          <p:cNvGrpSpPr/>
          <p:nvPr/>
        </p:nvGrpSpPr>
        <p:grpSpPr>
          <a:xfrm>
            <a:off x="7874224" y="2579402"/>
            <a:ext cx="1459297" cy="2103953"/>
            <a:chOff x="3734117" y="3502610"/>
            <a:chExt cx="1459297" cy="2103953"/>
          </a:xfrm>
        </p:grpSpPr>
        <p:sp>
          <p:nvSpPr>
            <p:cNvPr id="24" name="Куб 23">
              <a:extLst>
                <a:ext uri="{FF2B5EF4-FFF2-40B4-BE49-F238E27FC236}">
                  <a16:creationId xmlns:a16="http://schemas.microsoft.com/office/drawing/2014/main" id="{A763F25A-64CC-4621-A465-BD611A857C47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Успоредник 8">
              <a:extLst>
                <a:ext uri="{FF2B5EF4-FFF2-40B4-BE49-F238E27FC236}">
                  <a16:creationId xmlns:a16="http://schemas.microsoft.com/office/drawing/2014/main" id="{32556488-B0CC-42F5-A695-49D8DD8FB4B6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Куб 25">
              <a:extLst>
                <a:ext uri="{FF2B5EF4-FFF2-40B4-BE49-F238E27FC236}">
                  <a16:creationId xmlns:a16="http://schemas.microsoft.com/office/drawing/2014/main" id="{54B93DEA-7FB2-40E7-8501-0AE523882194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Право съединение 21">
            <a:extLst>
              <a:ext uri="{FF2B5EF4-FFF2-40B4-BE49-F238E27FC236}">
                <a16:creationId xmlns:a16="http://schemas.microsoft.com/office/drawing/2014/main" id="{221675FF-C358-4F68-AE8E-F7224E9458D5}"/>
              </a:ext>
            </a:extLst>
          </p:cNvPr>
          <p:cNvCxnSpPr>
            <a:cxnSpLocks/>
          </p:cNvCxnSpPr>
          <p:nvPr/>
        </p:nvCxnSpPr>
        <p:spPr>
          <a:xfrm>
            <a:off x="7588993" y="3412441"/>
            <a:ext cx="918485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14D8F14B-4DDD-4329-9998-2145D41D110A}"/>
              </a:ext>
            </a:extLst>
          </p:cNvPr>
          <p:cNvGrpSpPr/>
          <p:nvPr/>
        </p:nvGrpSpPr>
        <p:grpSpPr>
          <a:xfrm>
            <a:off x="6423590" y="2541996"/>
            <a:ext cx="1459297" cy="2103953"/>
            <a:chOff x="3734117" y="3502610"/>
            <a:chExt cx="1459297" cy="2103953"/>
          </a:xfrm>
        </p:grpSpPr>
        <p:sp>
          <p:nvSpPr>
            <p:cNvPr id="19" name="Куб 18">
              <a:extLst>
                <a:ext uri="{FF2B5EF4-FFF2-40B4-BE49-F238E27FC236}">
                  <a16:creationId xmlns:a16="http://schemas.microsoft.com/office/drawing/2014/main" id="{0710F6F3-9101-4F2B-8F6C-078F9DBB279A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Успоредник 8">
              <a:extLst>
                <a:ext uri="{FF2B5EF4-FFF2-40B4-BE49-F238E27FC236}">
                  <a16:creationId xmlns:a16="http://schemas.microsoft.com/office/drawing/2014/main" id="{1B6A9410-30A7-4412-A3D6-DAE15E7A515E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93432E08-59AB-4CC0-83BA-0FCCBA1311DA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AB71E26-B09A-4C7D-BEFC-CD06D82D09A0}"/>
              </a:ext>
            </a:extLst>
          </p:cNvPr>
          <p:cNvCxnSpPr>
            <a:cxnSpLocks/>
          </p:cNvCxnSpPr>
          <p:nvPr/>
        </p:nvCxnSpPr>
        <p:spPr>
          <a:xfrm>
            <a:off x="5994615" y="3391103"/>
            <a:ext cx="1078773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9332353" y="3116887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5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B0700D-6A87-4A5C-AA60-85C43FD46D3C}"/>
              </a:ext>
            </a:extLst>
          </p:cNvPr>
          <p:cNvSpPr/>
          <p:nvPr/>
        </p:nvSpPr>
        <p:spPr>
          <a:xfrm>
            <a:off x="-348264" y="-128501"/>
            <a:ext cx="12888527" cy="751976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Графика 1" descr="Книги">
            <a:extLst>
              <a:ext uri="{FF2B5EF4-FFF2-40B4-BE49-F238E27FC236}">
                <a16:creationId xmlns:a16="http://schemas.microsoft.com/office/drawing/2014/main" id="{A1AF4EE6-9D33-4386-8BE4-2611EF2C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224" y="3225620"/>
            <a:ext cx="2340395" cy="1713126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6C7A500-AA00-4E56-B3F6-7F52E151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40" t="34483" r="18654" b="33360"/>
          <a:stretch/>
        </p:blipFill>
        <p:spPr>
          <a:xfrm>
            <a:off x="2352414" y="3020873"/>
            <a:ext cx="1725241" cy="857393"/>
          </a:xfrm>
          <a:prstGeom prst="rect">
            <a:avLst/>
          </a:prstGeom>
          <a:scene3d>
            <a:camera prst="orthographicFront">
              <a:rot lat="0" lon="21594000" rev="0"/>
            </a:camera>
            <a:lightRig rig="threePt" dir="t"/>
          </a:scene3d>
        </p:spPr>
      </p:pic>
      <p:cxnSp>
        <p:nvCxnSpPr>
          <p:cNvPr id="27" name="Право съединение 26">
            <a:extLst>
              <a:ext uri="{FF2B5EF4-FFF2-40B4-BE49-F238E27FC236}">
                <a16:creationId xmlns:a16="http://schemas.microsoft.com/office/drawing/2014/main" id="{8185C160-1E28-42E6-A3A1-8A0D1C909802}"/>
              </a:ext>
            </a:extLst>
          </p:cNvPr>
          <p:cNvCxnSpPr>
            <a:cxnSpLocks/>
          </p:cNvCxnSpPr>
          <p:nvPr/>
        </p:nvCxnSpPr>
        <p:spPr>
          <a:xfrm>
            <a:off x="9033992" y="3480952"/>
            <a:ext cx="918485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A1076B3-9B63-43B3-99AC-CF00C09E6A3F}"/>
              </a:ext>
            </a:extLst>
          </p:cNvPr>
          <p:cNvGrpSpPr/>
          <p:nvPr/>
        </p:nvGrpSpPr>
        <p:grpSpPr>
          <a:xfrm rot="1999931" flipH="1">
            <a:off x="9975554" y="3163086"/>
            <a:ext cx="765604" cy="828364"/>
            <a:chOff x="6770298" y="2079937"/>
            <a:chExt cx="948486" cy="100431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1607B8-53A1-47A2-8C37-537F935B4CE2}"/>
                </a:ext>
              </a:extLst>
            </p:cNvPr>
            <p:cNvSpPr/>
            <p:nvPr/>
          </p:nvSpPr>
          <p:spPr>
            <a:xfrm rot="2482980">
              <a:off x="7141394" y="2362953"/>
              <a:ext cx="276951" cy="422057"/>
            </a:xfrm>
            <a:prstGeom prst="ellipse">
              <a:avLst/>
            </a:prstGeom>
            <a:ln w="139700">
              <a:solidFill>
                <a:srgbClr val="6A88B8"/>
              </a:solidFill>
            </a:ln>
            <a:effectLst>
              <a:glow rad="50800">
                <a:schemeClr val="accent1">
                  <a:satMod val="175000"/>
                  <a:alpha val="40000"/>
                </a:schemeClr>
              </a:glow>
              <a:softEdge rad="889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вободна форма: фигура 11">
              <a:extLst>
                <a:ext uri="{FF2B5EF4-FFF2-40B4-BE49-F238E27FC236}">
                  <a16:creationId xmlns:a16="http://schemas.microsoft.com/office/drawing/2014/main" id="{613F685E-3B6E-4743-8F88-F59ACCD45D60}"/>
                </a:ext>
              </a:extLst>
            </p:cNvPr>
            <p:cNvSpPr/>
            <p:nvPr/>
          </p:nvSpPr>
          <p:spPr>
            <a:xfrm>
              <a:off x="6770298" y="2276214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вободна форма: фигура 12">
              <a:extLst>
                <a:ext uri="{FF2B5EF4-FFF2-40B4-BE49-F238E27FC236}">
                  <a16:creationId xmlns:a16="http://schemas.microsoft.com/office/drawing/2014/main" id="{47A18AA6-956A-4DF3-BD1E-33F7785749A1}"/>
                </a:ext>
              </a:extLst>
            </p:cNvPr>
            <p:cNvSpPr/>
            <p:nvPr/>
          </p:nvSpPr>
          <p:spPr>
            <a:xfrm>
              <a:off x="7155180" y="2727960"/>
              <a:ext cx="140970" cy="23437"/>
            </a:xfrm>
            <a:custGeom>
              <a:avLst/>
              <a:gdLst>
                <a:gd name="connsiteX0" fmla="*/ 0 w 140970"/>
                <a:gd name="connsiteY0" fmla="*/ 0 h 23437"/>
                <a:gd name="connsiteX1" fmla="*/ 102870 w 140970"/>
                <a:gd name="connsiteY1" fmla="*/ 22860 h 23437"/>
                <a:gd name="connsiteX2" fmla="*/ 140970 w 140970"/>
                <a:gd name="connsiteY2" fmla="*/ 15240 h 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70" h="23437">
                  <a:moveTo>
                    <a:pt x="0" y="0"/>
                  </a:moveTo>
                  <a:cubicBezTo>
                    <a:pt x="18352" y="4829"/>
                    <a:pt x="73870" y="22860"/>
                    <a:pt x="102870" y="22860"/>
                  </a:cubicBezTo>
                  <a:cubicBezTo>
                    <a:pt x="134937" y="22860"/>
                    <a:pt x="129654" y="26556"/>
                    <a:pt x="140970" y="152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вободна форма: фигура 13">
              <a:extLst>
                <a:ext uri="{FF2B5EF4-FFF2-40B4-BE49-F238E27FC236}">
                  <a16:creationId xmlns:a16="http://schemas.microsoft.com/office/drawing/2014/main" id="{360A83D0-55E6-4E2F-83C7-A8D492405E42}"/>
                </a:ext>
              </a:extLst>
            </p:cNvPr>
            <p:cNvSpPr/>
            <p:nvPr/>
          </p:nvSpPr>
          <p:spPr>
            <a:xfrm rot="14358434" flipH="1">
              <a:off x="6602210" y="2565829"/>
              <a:ext cx="864870" cy="171974"/>
            </a:xfrm>
            <a:custGeom>
              <a:avLst/>
              <a:gdLst>
                <a:gd name="connsiteX0" fmla="*/ 0 w 864870"/>
                <a:gd name="connsiteY0" fmla="*/ 15320 h 171974"/>
                <a:gd name="connsiteX1" fmla="*/ 217170 w 864870"/>
                <a:gd name="connsiteY1" fmla="*/ 80 h 171974"/>
                <a:gd name="connsiteX2" fmla="*/ 312420 w 864870"/>
                <a:gd name="connsiteY2" fmla="*/ 7700 h 171974"/>
                <a:gd name="connsiteX3" fmla="*/ 323850 w 864870"/>
                <a:gd name="connsiteY3" fmla="*/ 11510 h 171974"/>
                <a:gd name="connsiteX4" fmla="*/ 384810 w 864870"/>
                <a:gd name="connsiteY4" fmla="*/ 22940 h 171974"/>
                <a:gd name="connsiteX5" fmla="*/ 461010 w 864870"/>
                <a:gd name="connsiteY5" fmla="*/ 38180 h 171974"/>
                <a:gd name="connsiteX6" fmla="*/ 476250 w 864870"/>
                <a:gd name="connsiteY6" fmla="*/ 41990 h 171974"/>
                <a:gd name="connsiteX7" fmla="*/ 510540 w 864870"/>
                <a:gd name="connsiteY7" fmla="*/ 49610 h 171974"/>
                <a:gd name="connsiteX8" fmla="*/ 521970 w 864870"/>
                <a:gd name="connsiteY8" fmla="*/ 53420 h 171974"/>
                <a:gd name="connsiteX9" fmla="*/ 537210 w 864870"/>
                <a:gd name="connsiteY9" fmla="*/ 57230 h 171974"/>
                <a:gd name="connsiteX10" fmla="*/ 548640 w 864870"/>
                <a:gd name="connsiteY10" fmla="*/ 61040 h 171974"/>
                <a:gd name="connsiteX11" fmla="*/ 575310 w 864870"/>
                <a:gd name="connsiteY11" fmla="*/ 80090 h 171974"/>
                <a:gd name="connsiteX12" fmla="*/ 586740 w 864870"/>
                <a:gd name="connsiteY12" fmla="*/ 87710 h 171974"/>
                <a:gd name="connsiteX13" fmla="*/ 601980 w 864870"/>
                <a:gd name="connsiteY13" fmla="*/ 91520 h 171974"/>
                <a:gd name="connsiteX14" fmla="*/ 613410 w 864870"/>
                <a:gd name="connsiteY14" fmla="*/ 95330 h 171974"/>
                <a:gd name="connsiteX15" fmla="*/ 643890 w 864870"/>
                <a:gd name="connsiteY15" fmla="*/ 114380 h 171974"/>
                <a:gd name="connsiteX16" fmla="*/ 670560 w 864870"/>
                <a:gd name="connsiteY16" fmla="*/ 125810 h 171974"/>
                <a:gd name="connsiteX17" fmla="*/ 681990 w 864870"/>
                <a:gd name="connsiteY17" fmla="*/ 133430 h 171974"/>
                <a:gd name="connsiteX18" fmla="*/ 704850 w 864870"/>
                <a:gd name="connsiteY18" fmla="*/ 141050 h 171974"/>
                <a:gd name="connsiteX19" fmla="*/ 716280 w 864870"/>
                <a:gd name="connsiteY19" fmla="*/ 152480 h 171974"/>
                <a:gd name="connsiteX20" fmla="*/ 739140 w 864870"/>
                <a:gd name="connsiteY20" fmla="*/ 156290 h 171974"/>
                <a:gd name="connsiteX21" fmla="*/ 781050 w 864870"/>
                <a:gd name="connsiteY21" fmla="*/ 163910 h 171974"/>
                <a:gd name="connsiteX22" fmla="*/ 807720 w 864870"/>
                <a:gd name="connsiteY22" fmla="*/ 171530 h 171974"/>
                <a:gd name="connsiteX23" fmla="*/ 864870 w 864870"/>
                <a:gd name="connsiteY23" fmla="*/ 171530 h 17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870" h="171974">
                  <a:moveTo>
                    <a:pt x="0" y="15320"/>
                  </a:moveTo>
                  <a:cubicBezTo>
                    <a:pt x="72390" y="10240"/>
                    <a:pt x="144624" y="1849"/>
                    <a:pt x="217170" y="80"/>
                  </a:cubicBezTo>
                  <a:cubicBezTo>
                    <a:pt x="249012" y="-697"/>
                    <a:pt x="280750" y="4307"/>
                    <a:pt x="312420" y="7700"/>
                  </a:cubicBezTo>
                  <a:cubicBezTo>
                    <a:pt x="316413" y="8128"/>
                    <a:pt x="319937" y="10607"/>
                    <a:pt x="323850" y="11510"/>
                  </a:cubicBezTo>
                  <a:cubicBezTo>
                    <a:pt x="347601" y="16991"/>
                    <a:pt x="362252" y="19180"/>
                    <a:pt x="384810" y="22940"/>
                  </a:cubicBezTo>
                  <a:cubicBezTo>
                    <a:pt x="424012" y="38621"/>
                    <a:pt x="390595" y="27062"/>
                    <a:pt x="461010" y="38180"/>
                  </a:cubicBezTo>
                  <a:cubicBezTo>
                    <a:pt x="466182" y="38997"/>
                    <a:pt x="471148" y="40813"/>
                    <a:pt x="476250" y="41990"/>
                  </a:cubicBezTo>
                  <a:cubicBezTo>
                    <a:pt x="487659" y="44623"/>
                    <a:pt x="499181" y="46770"/>
                    <a:pt x="510540" y="49610"/>
                  </a:cubicBezTo>
                  <a:cubicBezTo>
                    <a:pt x="514436" y="50584"/>
                    <a:pt x="518108" y="52317"/>
                    <a:pt x="521970" y="53420"/>
                  </a:cubicBezTo>
                  <a:cubicBezTo>
                    <a:pt x="527005" y="54859"/>
                    <a:pt x="532175" y="55791"/>
                    <a:pt x="537210" y="57230"/>
                  </a:cubicBezTo>
                  <a:cubicBezTo>
                    <a:pt x="541072" y="58333"/>
                    <a:pt x="545048" y="59244"/>
                    <a:pt x="548640" y="61040"/>
                  </a:cubicBezTo>
                  <a:cubicBezTo>
                    <a:pt x="554626" y="64033"/>
                    <a:pt x="571283" y="77214"/>
                    <a:pt x="575310" y="80090"/>
                  </a:cubicBezTo>
                  <a:cubicBezTo>
                    <a:pt x="579036" y="82752"/>
                    <a:pt x="582531" y="85906"/>
                    <a:pt x="586740" y="87710"/>
                  </a:cubicBezTo>
                  <a:cubicBezTo>
                    <a:pt x="591553" y="89773"/>
                    <a:pt x="596945" y="90081"/>
                    <a:pt x="601980" y="91520"/>
                  </a:cubicBezTo>
                  <a:cubicBezTo>
                    <a:pt x="605842" y="92623"/>
                    <a:pt x="609600" y="94060"/>
                    <a:pt x="613410" y="95330"/>
                  </a:cubicBezTo>
                  <a:cubicBezTo>
                    <a:pt x="627996" y="106270"/>
                    <a:pt x="627619" y="107407"/>
                    <a:pt x="643890" y="114380"/>
                  </a:cubicBezTo>
                  <a:cubicBezTo>
                    <a:pt x="665262" y="123539"/>
                    <a:pt x="645288" y="111369"/>
                    <a:pt x="670560" y="125810"/>
                  </a:cubicBezTo>
                  <a:cubicBezTo>
                    <a:pt x="674536" y="128082"/>
                    <a:pt x="677806" y="131570"/>
                    <a:pt x="681990" y="133430"/>
                  </a:cubicBezTo>
                  <a:cubicBezTo>
                    <a:pt x="689330" y="136692"/>
                    <a:pt x="704850" y="141050"/>
                    <a:pt x="704850" y="141050"/>
                  </a:cubicBezTo>
                  <a:cubicBezTo>
                    <a:pt x="708660" y="144860"/>
                    <a:pt x="711356" y="150292"/>
                    <a:pt x="716280" y="152480"/>
                  </a:cubicBezTo>
                  <a:cubicBezTo>
                    <a:pt x="723339" y="155617"/>
                    <a:pt x="731565" y="154775"/>
                    <a:pt x="739140" y="156290"/>
                  </a:cubicBezTo>
                  <a:cubicBezTo>
                    <a:pt x="784050" y="165272"/>
                    <a:pt x="713253" y="154225"/>
                    <a:pt x="781050" y="163910"/>
                  </a:cubicBezTo>
                  <a:cubicBezTo>
                    <a:pt x="787128" y="165936"/>
                    <a:pt x="802039" y="171231"/>
                    <a:pt x="807720" y="171530"/>
                  </a:cubicBezTo>
                  <a:cubicBezTo>
                    <a:pt x="826744" y="172531"/>
                    <a:pt x="845820" y="171530"/>
                    <a:pt x="864870" y="171530"/>
                  </a:cubicBezTo>
                </a:path>
              </a:pathLst>
            </a:custGeom>
            <a:noFill/>
            <a:ln w="73025">
              <a:solidFill>
                <a:schemeClr val="tx1"/>
              </a:solidFill>
            </a:ln>
            <a:effectLst>
              <a:glow rad="101600">
                <a:schemeClr val="tx1">
                  <a:alpha val="61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Свободна форма: фигура 14">
              <a:extLst>
                <a:ext uri="{FF2B5EF4-FFF2-40B4-BE49-F238E27FC236}">
                  <a16:creationId xmlns:a16="http://schemas.microsoft.com/office/drawing/2014/main" id="{47CB389D-2306-45C2-9CF9-8A19077720D3}"/>
                </a:ext>
              </a:extLst>
            </p:cNvPr>
            <p:cNvSpPr/>
            <p:nvPr/>
          </p:nvSpPr>
          <p:spPr>
            <a:xfrm>
              <a:off x="6808194" y="2079937"/>
              <a:ext cx="910590" cy="49662"/>
            </a:xfrm>
            <a:custGeom>
              <a:avLst/>
              <a:gdLst>
                <a:gd name="connsiteX0" fmla="*/ 0 w 910590"/>
                <a:gd name="connsiteY0" fmla="*/ 0 h 49662"/>
                <a:gd name="connsiteX1" fmla="*/ 461010 w 910590"/>
                <a:gd name="connsiteY1" fmla="*/ 26670 h 49662"/>
                <a:gd name="connsiteX2" fmla="*/ 632460 w 910590"/>
                <a:gd name="connsiteY2" fmla="*/ 34290 h 49662"/>
                <a:gd name="connsiteX3" fmla="*/ 681990 w 910590"/>
                <a:gd name="connsiteY3" fmla="*/ 38100 h 49662"/>
                <a:gd name="connsiteX4" fmla="*/ 712470 w 910590"/>
                <a:gd name="connsiteY4" fmla="*/ 41910 h 49662"/>
                <a:gd name="connsiteX5" fmla="*/ 880110 w 910590"/>
                <a:gd name="connsiteY5" fmla="*/ 45720 h 49662"/>
                <a:gd name="connsiteX6" fmla="*/ 910590 w 910590"/>
                <a:gd name="connsiteY6" fmla="*/ 49530 h 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590" h="49662">
                  <a:moveTo>
                    <a:pt x="0" y="0"/>
                  </a:moveTo>
                  <a:lnTo>
                    <a:pt x="461010" y="26670"/>
                  </a:lnTo>
                  <a:lnTo>
                    <a:pt x="632460" y="34290"/>
                  </a:lnTo>
                  <a:cubicBezTo>
                    <a:pt x="648997" y="35145"/>
                    <a:pt x="665506" y="36530"/>
                    <a:pt x="681990" y="38100"/>
                  </a:cubicBezTo>
                  <a:cubicBezTo>
                    <a:pt x="692183" y="39071"/>
                    <a:pt x="702238" y="41516"/>
                    <a:pt x="712470" y="41910"/>
                  </a:cubicBezTo>
                  <a:cubicBezTo>
                    <a:pt x="768323" y="44058"/>
                    <a:pt x="824230" y="44450"/>
                    <a:pt x="880110" y="45720"/>
                  </a:cubicBezTo>
                  <a:cubicBezTo>
                    <a:pt x="900278" y="50762"/>
                    <a:pt x="890114" y="49530"/>
                    <a:pt x="910590" y="49530"/>
                  </a:cubicBezTo>
                </a:path>
              </a:pathLst>
            </a:custGeom>
            <a:noFill/>
            <a:ln w="63500">
              <a:solidFill>
                <a:srgbClr val="EAC8BD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Групиране 22">
            <a:extLst>
              <a:ext uri="{FF2B5EF4-FFF2-40B4-BE49-F238E27FC236}">
                <a16:creationId xmlns:a16="http://schemas.microsoft.com/office/drawing/2014/main" id="{BABD5937-9EBB-4489-A608-ACFBC00479C2}"/>
              </a:ext>
            </a:extLst>
          </p:cNvPr>
          <p:cNvGrpSpPr/>
          <p:nvPr/>
        </p:nvGrpSpPr>
        <p:grpSpPr>
          <a:xfrm>
            <a:off x="7874224" y="2579402"/>
            <a:ext cx="1459297" cy="2103953"/>
            <a:chOff x="3734117" y="3502610"/>
            <a:chExt cx="1459297" cy="2103953"/>
          </a:xfrm>
        </p:grpSpPr>
        <p:sp>
          <p:nvSpPr>
            <p:cNvPr id="24" name="Куб 23">
              <a:extLst>
                <a:ext uri="{FF2B5EF4-FFF2-40B4-BE49-F238E27FC236}">
                  <a16:creationId xmlns:a16="http://schemas.microsoft.com/office/drawing/2014/main" id="{A763F25A-64CC-4621-A465-BD611A857C47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Успоредник 8">
              <a:extLst>
                <a:ext uri="{FF2B5EF4-FFF2-40B4-BE49-F238E27FC236}">
                  <a16:creationId xmlns:a16="http://schemas.microsoft.com/office/drawing/2014/main" id="{32556488-B0CC-42F5-A695-49D8DD8FB4B6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Куб 25">
              <a:extLst>
                <a:ext uri="{FF2B5EF4-FFF2-40B4-BE49-F238E27FC236}">
                  <a16:creationId xmlns:a16="http://schemas.microsoft.com/office/drawing/2014/main" id="{54B93DEA-7FB2-40E7-8501-0AE523882194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Право съединение 21">
            <a:extLst>
              <a:ext uri="{FF2B5EF4-FFF2-40B4-BE49-F238E27FC236}">
                <a16:creationId xmlns:a16="http://schemas.microsoft.com/office/drawing/2014/main" id="{221675FF-C358-4F68-AE8E-F7224E9458D5}"/>
              </a:ext>
            </a:extLst>
          </p:cNvPr>
          <p:cNvCxnSpPr>
            <a:cxnSpLocks/>
          </p:cNvCxnSpPr>
          <p:nvPr/>
        </p:nvCxnSpPr>
        <p:spPr>
          <a:xfrm>
            <a:off x="7588993" y="3412441"/>
            <a:ext cx="918485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14D8F14B-4DDD-4329-9998-2145D41D110A}"/>
              </a:ext>
            </a:extLst>
          </p:cNvPr>
          <p:cNvGrpSpPr/>
          <p:nvPr/>
        </p:nvGrpSpPr>
        <p:grpSpPr>
          <a:xfrm>
            <a:off x="6423590" y="2541996"/>
            <a:ext cx="1459297" cy="2103953"/>
            <a:chOff x="3734117" y="3502610"/>
            <a:chExt cx="1459297" cy="2103953"/>
          </a:xfrm>
        </p:grpSpPr>
        <p:sp>
          <p:nvSpPr>
            <p:cNvPr id="19" name="Куб 18">
              <a:extLst>
                <a:ext uri="{FF2B5EF4-FFF2-40B4-BE49-F238E27FC236}">
                  <a16:creationId xmlns:a16="http://schemas.microsoft.com/office/drawing/2014/main" id="{0710F6F3-9101-4F2B-8F6C-078F9DBB279A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Успоредник 8">
              <a:extLst>
                <a:ext uri="{FF2B5EF4-FFF2-40B4-BE49-F238E27FC236}">
                  <a16:creationId xmlns:a16="http://schemas.microsoft.com/office/drawing/2014/main" id="{1B6A9410-30A7-4412-A3D6-DAE15E7A515E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93432E08-59AB-4CC0-83BA-0FCCBA1311DA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6AB71E26-B09A-4C7D-BEFC-CD06D82D09A0}"/>
              </a:ext>
            </a:extLst>
          </p:cNvPr>
          <p:cNvCxnSpPr>
            <a:cxnSpLocks/>
          </p:cNvCxnSpPr>
          <p:nvPr/>
        </p:nvCxnSpPr>
        <p:spPr>
          <a:xfrm>
            <a:off x="5994615" y="3391103"/>
            <a:ext cx="1078773" cy="26899"/>
          </a:xfrm>
          <a:prstGeom prst="line">
            <a:avLst/>
          </a:prstGeom>
          <a:ln w="66675" cap="rnd">
            <a:solidFill>
              <a:srgbClr val="E3D4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34D50F6B-ACAE-4C36-B6AB-0927B4A416B8}"/>
              </a:ext>
            </a:extLst>
          </p:cNvPr>
          <p:cNvGrpSpPr/>
          <p:nvPr/>
        </p:nvGrpSpPr>
        <p:grpSpPr>
          <a:xfrm>
            <a:off x="4762903" y="2436818"/>
            <a:ext cx="1459297" cy="2103953"/>
            <a:chOff x="3734117" y="3502610"/>
            <a:chExt cx="1459297" cy="2103953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FCFBE4C1-3BB7-4C81-B27C-7315B51C3FD8}"/>
                </a:ext>
              </a:extLst>
            </p:cNvPr>
            <p:cNvSpPr/>
            <p:nvPr/>
          </p:nvSpPr>
          <p:spPr>
            <a:xfrm rot="1312489">
              <a:off x="4135644" y="5132266"/>
              <a:ext cx="656244" cy="474297"/>
            </a:xfrm>
            <a:prstGeom prst="cube">
              <a:avLst>
                <a:gd name="adj" fmla="val 75336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outerShdw blurRad="50800" dist="50800" dir="5400000" sx="25000" sy="25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Успоредник 8">
              <a:extLst>
                <a:ext uri="{FF2B5EF4-FFF2-40B4-BE49-F238E27FC236}">
                  <a16:creationId xmlns:a16="http://schemas.microsoft.com/office/drawing/2014/main" id="{CE81350A-9026-433A-A6EB-83A01EA93571}"/>
                </a:ext>
              </a:extLst>
            </p:cNvPr>
            <p:cNvSpPr/>
            <p:nvPr/>
          </p:nvSpPr>
          <p:spPr>
            <a:xfrm rot="300657" flipV="1">
              <a:off x="3734117" y="3502610"/>
              <a:ext cx="1459297" cy="1978149"/>
            </a:xfrm>
            <a:custGeom>
              <a:avLst/>
              <a:gdLst>
                <a:gd name="connsiteX0" fmla="*/ 0 w 724971"/>
                <a:gd name="connsiteY0" fmla="*/ 1778282 h 1778282"/>
                <a:gd name="connsiteX1" fmla="*/ 207603 w 724971"/>
                <a:gd name="connsiteY1" fmla="*/ 0 h 1778282"/>
                <a:gd name="connsiteX2" fmla="*/ 724971 w 724971"/>
                <a:gd name="connsiteY2" fmla="*/ 0 h 1778282"/>
                <a:gd name="connsiteX3" fmla="*/ 517368 w 724971"/>
                <a:gd name="connsiteY3" fmla="*/ 1778282 h 1778282"/>
                <a:gd name="connsiteX4" fmla="*/ 0 w 724971"/>
                <a:gd name="connsiteY4" fmla="*/ 1778282 h 1778282"/>
                <a:gd name="connsiteX0" fmla="*/ 0 w 724971"/>
                <a:gd name="connsiteY0" fmla="*/ 1778282 h 1807149"/>
                <a:gd name="connsiteX1" fmla="*/ 207603 w 724971"/>
                <a:gd name="connsiteY1" fmla="*/ 0 h 1807149"/>
                <a:gd name="connsiteX2" fmla="*/ 724971 w 724971"/>
                <a:gd name="connsiteY2" fmla="*/ 0 h 1807149"/>
                <a:gd name="connsiteX3" fmla="*/ 637224 w 724971"/>
                <a:gd name="connsiteY3" fmla="*/ 1807149 h 1807149"/>
                <a:gd name="connsiteX4" fmla="*/ 0 w 724971"/>
                <a:gd name="connsiteY4" fmla="*/ 1778282 h 1807149"/>
                <a:gd name="connsiteX0" fmla="*/ 0 w 724971"/>
                <a:gd name="connsiteY0" fmla="*/ 1814287 h 1843154"/>
                <a:gd name="connsiteX1" fmla="*/ 76134 w 724971"/>
                <a:gd name="connsiteY1" fmla="*/ 0 h 1843154"/>
                <a:gd name="connsiteX2" fmla="*/ 724971 w 724971"/>
                <a:gd name="connsiteY2" fmla="*/ 36005 h 1843154"/>
                <a:gd name="connsiteX3" fmla="*/ 637224 w 724971"/>
                <a:gd name="connsiteY3" fmla="*/ 1843154 h 1843154"/>
                <a:gd name="connsiteX4" fmla="*/ 0 w 724971"/>
                <a:gd name="connsiteY4" fmla="*/ 1814287 h 1843154"/>
                <a:gd name="connsiteX0" fmla="*/ 0 w 748615"/>
                <a:gd name="connsiteY0" fmla="*/ 2014154 h 2014154"/>
                <a:gd name="connsiteX1" fmla="*/ 99778 w 748615"/>
                <a:gd name="connsiteY1" fmla="*/ 0 h 2014154"/>
                <a:gd name="connsiteX2" fmla="*/ 748615 w 748615"/>
                <a:gd name="connsiteY2" fmla="*/ 36005 h 2014154"/>
                <a:gd name="connsiteX3" fmla="*/ 660868 w 748615"/>
                <a:gd name="connsiteY3" fmla="*/ 1843154 h 2014154"/>
                <a:gd name="connsiteX4" fmla="*/ 0 w 748615"/>
                <a:gd name="connsiteY4" fmla="*/ 2014154 h 2014154"/>
                <a:gd name="connsiteX0" fmla="*/ 0 w 748615"/>
                <a:gd name="connsiteY0" fmla="*/ 1978149 h 1978149"/>
                <a:gd name="connsiteX1" fmla="*/ 101173 w 748615"/>
                <a:gd name="connsiteY1" fmla="*/ 227251 h 1978149"/>
                <a:gd name="connsiteX2" fmla="*/ 748615 w 748615"/>
                <a:gd name="connsiteY2" fmla="*/ 0 h 1978149"/>
                <a:gd name="connsiteX3" fmla="*/ 660868 w 748615"/>
                <a:gd name="connsiteY3" fmla="*/ 1807149 h 1978149"/>
                <a:gd name="connsiteX4" fmla="*/ 0 w 748615"/>
                <a:gd name="connsiteY4" fmla="*/ 1978149 h 197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615" h="1978149">
                  <a:moveTo>
                    <a:pt x="0" y="1978149"/>
                  </a:moveTo>
                  <a:lnTo>
                    <a:pt x="101173" y="227251"/>
                  </a:lnTo>
                  <a:lnTo>
                    <a:pt x="748615" y="0"/>
                  </a:lnTo>
                  <a:lnTo>
                    <a:pt x="660868" y="1807149"/>
                  </a:lnTo>
                  <a:lnTo>
                    <a:pt x="0" y="1978149"/>
                  </a:lnTo>
                  <a:close/>
                </a:path>
              </a:pathLst>
            </a:custGeom>
            <a:solidFill>
              <a:srgbClr val="6E5434"/>
            </a:solidFill>
            <a:ln w="34925"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C942117-BFB6-48A1-8083-39D8A0E9D013}"/>
                </a:ext>
              </a:extLst>
            </p:cNvPr>
            <p:cNvSpPr/>
            <p:nvPr/>
          </p:nvSpPr>
          <p:spPr>
            <a:xfrm rot="1262541">
              <a:off x="4246768" y="5310133"/>
              <a:ext cx="335956" cy="59667"/>
            </a:xfrm>
            <a:prstGeom prst="cube">
              <a:avLst>
                <a:gd name="adj" fmla="val 78233"/>
              </a:avLst>
            </a:prstGeom>
            <a:solidFill>
              <a:srgbClr val="96A990"/>
            </a:solidFill>
            <a:ln w="3175">
              <a:solidFill>
                <a:srgbClr val="86987F"/>
              </a:solidFill>
            </a:ln>
            <a:effectLst>
              <a:innerShdw blurRad="114300">
                <a:prstClr val="black"/>
              </a:innerShdw>
              <a:reflection blurRad="6350" stA="50000" endA="275" endPos="40000" dist="1016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Групиране 27">
            <a:extLst>
              <a:ext uri="{FF2B5EF4-FFF2-40B4-BE49-F238E27FC236}">
                <a16:creationId xmlns:a16="http://schemas.microsoft.com/office/drawing/2014/main" id="{FE157312-BA0B-419D-A62D-BC1B70E3EE54}"/>
              </a:ext>
            </a:extLst>
          </p:cNvPr>
          <p:cNvGrpSpPr/>
          <p:nvPr/>
        </p:nvGrpSpPr>
        <p:grpSpPr>
          <a:xfrm>
            <a:off x="3824967" y="2937843"/>
            <a:ext cx="1900656" cy="857394"/>
            <a:chOff x="3824967" y="2937843"/>
            <a:chExt cx="1900656" cy="857394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08C10EC-A2F0-486E-BB9A-88BD2ABE6F39}"/>
                </a:ext>
              </a:extLst>
            </p:cNvPr>
            <p:cNvSpPr/>
            <p:nvPr/>
          </p:nvSpPr>
          <p:spPr>
            <a:xfrm>
              <a:off x="5276043" y="2937843"/>
              <a:ext cx="449580" cy="852423"/>
            </a:xfrm>
            <a:prstGeom prst="ellipse">
              <a:avLst/>
            </a:prstGeom>
            <a:solidFill>
              <a:srgbClr val="D5C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Равнобедрен триъгълник 8">
              <a:extLst>
                <a:ext uri="{FF2B5EF4-FFF2-40B4-BE49-F238E27FC236}">
                  <a16:creationId xmlns:a16="http://schemas.microsoft.com/office/drawing/2014/main" id="{911FBC31-8CD5-4B9B-A852-CFEDC6E889EC}"/>
                </a:ext>
              </a:extLst>
            </p:cNvPr>
            <p:cNvSpPr/>
            <p:nvPr/>
          </p:nvSpPr>
          <p:spPr>
            <a:xfrm rot="16200000">
              <a:off x="4227109" y="2535703"/>
              <a:ext cx="857392" cy="1661675"/>
            </a:xfrm>
            <a:prstGeom prst="triangle">
              <a:avLst/>
            </a:prstGeom>
            <a:solidFill>
              <a:srgbClr val="D5C587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413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Широк екран</PresentationFormat>
  <Paragraphs>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2</cp:revision>
  <dcterms:created xsi:type="dcterms:W3CDTF">2022-03-09T14:31:46Z</dcterms:created>
  <dcterms:modified xsi:type="dcterms:W3CDTF">2022-03-09T21:37:20Z</dcterms:modified>
</cp:coreProperties>
</file>