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7" Type="http://schemas.openxmlformats.org/officeDocument/2006/relationships/slide" Target="slides/slide1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2" Type="http://schemas.openxmlformats.org/officeDocument/2006/relationships/slide" Target="slides/slide17.xml"/><Relationship Id="rId1" Type="http://schemas.openxmlformats.org/officeDocument/2006/relationships/theme" Target="theme/them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&gt;&gt;&gt;&gt;&gt;&gt;&gt;&gt;&gt;&gt;&gt;&gt;&gt;&gt;&gt;&gt;&gt;&gt;&gt;&gt;&gt;&gt;&gt;&gt;&gt;&gt;&gt;&gt;&gt; KETERANGAN &lt;&lt;&lt;&lt;&lt;&lt;&lt;&lt;&lt;&lt;&lt;&lt;&lt;&lt;&lt;&lt;&lt;&lt;&lt;&lt;&lt;&lt;&lt;&lt;&lt;&lt;&lt;&lt;&lt;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Jika ini sudah silahkan di test APInya pada postman dengan link sesuai yang ada pada router</a:t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5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8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5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<Relationships xmlns="http://schemas.openxmlformats.org/package/2006/relationships"><Relationship Id="rId5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<Relationships xmlns="http://schemas.openxmlformats.org/package/2006/relationships"><Relationship Id="rId5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<Relationships xmlns="http://schemas.openxmlformats.org/package/2006/relationships"><Relationship Id="rId5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<Relationships xmlns="http://schemas.openxmlformats.org/package/2006/relationships"><Relationship Id="rId5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<Relationships xmlns="http://schemas.openxmlformats.org/package/2006/relationships"><Relationship Id="rId5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<Relationships xmlns="http://schemas.openxmlformats.org/package/2006/relationships"><Relationship Id="rId5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<Relationships xmlns="http://schemas.openxmlformats.org/package/2006/relationships"><Relationship Id="rId5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<Relationships xmlns="http://schemas.openxmlformats.org/package/2006/relationships"><Relationship Id="rId5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3" cy="68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2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-76320" y="6019920"/>
            <a:ext cx="4079400" cy="6855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63720" y="6100920"/>
            <a:ext cx="355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2563" y="1243013"/>
            <a:ext cx="92868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Jalankan api untuk menampilkan semua produk dan satu produk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275" y="1490663"/>
            <a:ext cx="93154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Jalankan api untuk update produk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1557338"/>
            <a:ext cx="92964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Jalankan api untuk delete produk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950" y="1789225"/>
            <a:ext cx="11152900" cy="3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LATIHAN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API user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CRUD untuk user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user: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 : string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: string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: string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alamat : string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noTelp : strin</a:t>
            </a:r>
            <a:r>
              <a:rPr lang="en-US" sz="3600"/>
              <a:t>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nama apiShop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init -y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bahan - bahan yang di perlukan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 -s express nodemon bodyparser mongoose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setting nodemon pada package.json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buat folder baru controller, router, models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controller router models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buat index.js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 index.js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pada folder router buat router.js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pada folder controller buat productsController.js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pada folder models buat product.js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530" y="1204575"/>
            <a:ext cx="8092825" cy="54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/>
          <p:nvPr/>
        </p:nvSpPr>
        <p:spPr>
          <a:xfrm>
            <a:off x="7099575" y="1204575"/>
            <a:ext cx="3032700" cy="1282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index.js</a:t>
            </a:r>
            <a:endParaRPr b="1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32" y="1733713"/>
            <a:ext cx="11243200" cy="3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/>
          <p:nvPr/>
        </p:nvSpPr>
        <p:spPr>
          <a:xfrm>
            <a:off x="9613075" y="2254600"/>
            <a:ext cx="2133600" cy="1305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75" y="1743175"/>
            <a:ext cx="11248650" cy="38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/>
          <p:nvPr/>
        </p:nvSpPr>
        <p:spPr>
          <a:xfrm>
            <a:off x="7107225" y="1229125"/>
            <a:ext cx="4613100" cy="11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productsController.js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031" y="1656631"/>
            <a:ext cx="11437951" cy="4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/>
          <p:nvPr/>
        </p:nvSpPr>
        <p:spPr>
          <a:xfrm>
            <a:off x="7201875" y="1152925"/>
            <a:ext cx="4613100" cy="11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productsController.js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2875" y="1214025"/>
            <a:ext cx="67056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/>
          <p:nvPr/>
        </p:nvSpPr>
        <p:spPr>
          <a:xfrm>
            <a:off x="7780500" y="1183575"/>
            <a:ext cx="2899500" cy="1173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untuk tambah product dengan value image di ambil dari base64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