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comments+xml" PartName="/ppt/comments/comment3.xml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5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commentAuthors+xml" PartName="/ppt/commentAuthors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Nur diansyah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12" Type="http://schemas.openxmlformats.org/officeDocument/2006/relationships/slide" Target="slides/slide6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1" Type="http://schemas.openxmlformats.org/officeDocument/2006/relationships/slide" Target="slides/slide9.xml"/><Relationship Id="rId14" Type="http://schemas.openxmlformats.org/officeDocument/2006/relationships/slide" Target="slides/slide10.xml"/><Relationship Id="rId7" Type="http://schemas.openxmlformats.org/officeDocument/2006/relationships/slide" Target="slides/slide1.xml"/><Relationship Id="rId2" Type="http://schemas.openxmlformats.org/officeDocument/2006/relationships/presProps" Target="presProps1.xml"/><Relationship Id="rId10" Type="http://schemas.openxmlformats.org/officeDocument/2006/relationships/slide" Target="slides/slide8.xml"/><Relationship Id="rId19" Type="http://schemas.openxmlformats.org/officeDocument/2006/relationships/slide" Target="slides/slide15.xml"/><Relationship Id="rId13" Type="http://schemas.openxmlformats.org/officeDocument/2006/relationships/slide" Target="slides/slide7.xml"/><Relationship Id="rId8" Type="http://schemas.openxmlformats.org/officeDocument/2006/relationships/slide" Target="slides/slide3.xml"/><Relationship Id="rId17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3" Type="http://schemas.openxmlformats.org/officeDocument/2006/relationships/commentAuthors" Target="commentAuthors.xml"/><Relationship Id="rId9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1" Type="http://schemas.openxmlformats.org/officeDocument/2006/relationships/theme" Target="theme/them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10T00:40:37.551">
    <p:pos x="6000" y="0"/>
    <p:text>Membuat function showcart yang bisa pakai berulang - ulang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12-10T00:45:35.143">
    <p:pos x="6000" y="0"/>
    <p:text>Membuat function showcart untuk menampilkan produk - produk apa saja yang di beli dan
Membuat function editCart untuk mengedit qty baru yang di input kan dan apabila qty baru yang di input kan 0 atau kurang dari 0 maka data cart tersebut akan terhapus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12-10T00:48:46.025">
    <p:pos x="6000" y="0"/>
    <p:text>Membuat function deleteCart yang berfungsi untuk menghapus data cart berdasarkan idproduknya dan
Membuat function removeCart yang berfungsi untuk menghapus semua data cart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70d157f94820ee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b70d157f94820ee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70d157f94820ee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b70d157f94820ee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70d157f94820ee_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b70d157f94820ee_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70d157f94820ee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b70d157f94820ee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70d157f94820ee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b70d157f94820ee_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70d157f94820ee_6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b70d157f94820ee_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70d157f94820ee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b70d157f94820ee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0d157f94820ee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b70d157f94820ee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2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idx="1" type="subTitle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2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3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523880" y="1122480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8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5" Type="http://schemas.openxmlformats.org/officeDocument/2006/relationships/image" Target="../media/image17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5" Type="http://schemas.openxmlformats.org/officeDocument/2006/relationships/image" Target="../media/image18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5" Type="http://schemas.openxmlformats.org/officeDocument/2006/relationships/image" Target="../media/image19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5" Type="http://schemas.openxmlformats.org/officeDocument/2006/relationships/image" Target="../media/image1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5" Type="http://schemas.openxmlformats.org/officeDocument/2006/relationships/image" Target="../media/image3.png"/><Relationship Id="rId6" Type="http://schemas.openxmlformats.org/officeDocument/2006/relationships/image" Target="../media/image13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5" Type="http://schemas.openxmlformats.org/officeDocument/2006/relationships/image" Target="../media/image16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5" Type="http://schemas.openxmlformats.org/officeDocument/2006/relationships/image" Target="../media/image3.png"/><Relationship Id="rId6" Type="http://schemas.openxmlformats.org/officeDocument/2006/relationships/image" Target="../media/image14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9.xml"/><Relationship Id="rId5" Type="http://schemas.openxmlformats.org/officeDocument/2006/relationships/image" Target="../media/image3.png"/><Relationship Id="rId6" Type="http://schemas.openxmlformats.org/officeDocument/2006/relationships/image" Target="../media/image15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1" cy="685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640" y="2583000"/>
            <a:ext cx="6594122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-76320" y="6019920"/>
            <a:ext cx="4079400" cy="6855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63720" y="6100920"/>
            <a:ext cx="355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Babastudio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7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421054" y="1413309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2. Jalankan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 untuk</a:t>
            </a:r>
            <a:r>
              <a:rPr lang="en-US" sz="3600"/>
              <a:t> editCart dengan parameter id yang di dapatkan dari user id dan input productCart di dapatkan dari produk id yang sudah disimpan dalam collection cart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911" y="1456096"/>
            <a:ext cx="922020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421038" y="145259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3. Jalankan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 untuk</a:t>
            </a:r>
            <a:r>
              <a:rPr lang="en-US" sz="3600"/>
              <a:t> deleteCart dengan parameter id yang di dapatkan dari user id dan input productCart di dapatkan dari produk id yang sudah disimpan dalam collection cart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38" y="1511425"/>
            <a:ext cx="11703119" cy="413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421038" y="145259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4. Jalankan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 untuk</a:t>
            </a:r>
            <a:r>
              <a:rPr lang="en-US" sz="3600"/>
              <a:t> removeCart dengan parameter id yang di dapatkan dari user id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00" y="1838475"/>
            <a:ext cx="10903999" cy="31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1538" y="1338702"/>
            <a:ext cx="9608321" cy="47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"/>
          <p:cNvSpPr/>
          <p:nvPr/>
        </p:nvSpPr>
        <p:spPr>
          <a:xfrm>
            <a:off x="9371150" y="677797"/>
            <a:ext cx="2133600" cy="1317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659575" y="699850"/>
            <a:ext cx="4132500" cy="1031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cartController.js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50" y="2135625"/>
            <a:ext cx="11193826" cy="28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420750" y="1269200"/>
            <a:ext cx="11349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pada postman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api untuk</a:t>
            </a:r>
            <a:r>
              <a:rPr lang="en-US" sz="3600"/>
              <a:t> showCart dengan parameter id yang di dapatkan dari user id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26" y="1233877"/>
            <a:ext cx="10272551" cy="52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150" y="1465601"/>
            <a:ext cx="11406924" cy="440033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/>
          <p:nvPr/>
        </p:nvSpPr>
        <p:spPr>
          <a:xfrm>
            <a:off x="7421637" y="1020725"/>
            <a:ext cx="4132500" cy="1031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cartController.js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406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1160" y="6133320"/>
            <a:ext cx="281988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"/>
          <p:cNvSpPr/>
          <p:nvPr/>
        </p:nvSpPr>
        <p:spPr>
          <a:xfrm>
            <a:off x="0" y="335520"/>
            <a:ext cx="4937400" cy="6852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60480" y="411840"/>
            <a:ext cx="430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SHOP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650" y="1516625"/>
            <a:ext cx="11234149" cy="39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/>
          <p:nvPr/>
        </p:nvSpPr>
        <p:spPr>
          <a:xfrm>
            <a:off x="7088523" y="1020725"/>
            <a:ext cx="4132500" cy="723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cartController.js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