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2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2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7" name="Nur diansyah"/>
</p:cmAuthorLst>
</file>

<file path=ppt/presProps3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3.xml"/><Relationship Id="rId10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8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3" Type="http://schemas.openxmlformats.org/officeDocument/2006/relationships/commentAuthors" Target="commentAuthors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7" Type="http://schemas.openxmlformats.org/officeDocument/2006/relationships/slide" Target="slides/slide1.xml"/><Relationship Id="rId1" Type="http://schemas.openxmlformats.org/officeDocument/2006/relationships/theme" Target="theme/theme3.xml"/></Relationships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9-12-10T00:40:37.551">
    <p:pos x="6000" y="0"/>
    <p:text>Membuat function showcart yang bisa pakai berulang - ulang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838080" y="182556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838080" y="409824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3" type="body"/>
          </p:nvPr>
        </p:nvSpPr>
        <p:spPr>
          <a:xfrm>
            <a:off x="622620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4" type="body"/>
          </p:nvPr>
        </p:nvSpPr>
        <p:spPr>
          <a:xfrm>
            <a:off x="83808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" type="body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2" type="body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5" name="Google Shape;5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" type="subTitle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" type="body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" type="body"/>
          </p:nvPr>
        </p:nvSpPr>
        <p:spPr>
          <a:xfrm>
            <a:off x="83808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2" type="body"/>
          </p:nvPr>
        </p:nvSpPr>
        <p:spPr>
          <a:xfrm>
            <a:off x="622620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/>
          <p:nvPr>
            <p:ph idx="1" type="subTitle"/>
          </p:nvPr>
        </p:nvSpPr>
        <p:spPr>
          <a:xfrm>
            <a:off x="838080" y="365040"/>
            <a:ext cx="10515300" cy="6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2" type="body"/>
          </p:nvPr>
        </p:nvSpPr>
        <p:spPr>
          <a:xfrm>
            <a:off x="83808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3" type="body"/>
          </p:nvPr>
        </p:nvSpPr>
        <p:spPr>
          <a:xfrm>
            <a:off x="622620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" type="body"/>
          </p:nvPr>
        </p:nvSpPr>
        <p:spPr>
          <a:xfrm>
            <a:off x="83808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3" type="body"/>
          </p:nvPr>
        </p:nvSpPr>
        <p:spPr>
          <a:xfrm>
            <a:off x="622620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3" type="body"/>
          </p:nvPr>
        </p:nvSpPr>
        <p:spPr>
          <a:xfrm>
            <a:off x="838080" y="409824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1" type="body"/>
          </p:nvPr>
        </p:nvSpPr>
        <p:spPr>
          <a:xfrm>
            <a:off x="838080" y="182556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2" type="body"/>
          </p:nvPr>
        </p:nvSpPr>
        <p:spPr>
          <a:xfrm>
            <a:off x="838080" y="409824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0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0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0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3" type="body"/>
          </p:nvPr>
        </p:nvSpPr>
        <p:spPr>
          <a:xfrm>
            <a:off x="622620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4" type="body"/>
          </p:nvPr>
        </p:nvSpPr>
        <p:spPr>
          <a:xfrm>
            <a:off x="83808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1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1"/>
          <p:cNvSpPr txBox="1"/>
          <p:nvPr>
            <p:ph idx="1" type="body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1"/>
          <p:cNvSpPr txBox="1"/>
          <p:nvPr>
            <p:ph idx="2" type="body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7" name="Google Shape;10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body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" type="body"/>
          </p:nvPr>
        </p:nvSpPr>
        <p:spPr>
          <a:xfrm>
            <a:off x="83808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2" type="body"/>
          </p:nvPr>
        </p:nvSpPr>
        <p:spPr>
          <a:xfrm>
            <a:off x="622620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idx="1" type="subTitle"/>
          </p:nvPr>
        </p:nvSpPr>
        <p:spPr>
          <a:xfrm>
            <a:off x="838080" y="365040"/>
            <a:ext cx="10515300" cy="6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2" type="body"/>
          </p:nvPr>
        </p:nvSpPr>
        <p:spPr>
          <a:xfrm>
            <a:off x="83808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3" type="body"/>
          </p:nvPr>
        </p:nvSpPr>
        <p:spPr>
          <a:xfrm>
            <a:off x="622620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83808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3" type="body"/>
          </p:nvPr>
        </p:nvSpPr>
        <p:spPr>
          <a:xfrm>
            <a:off x="622620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838080" y="409824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1523880" y="1122480"/>
            <a:ext cx="9143700" cy="238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0" type="dt"/>
          </p:nvPr>
        </p:nvSpPr>
        <p:spPr>
          <a:xfrm>
            <a:off x="8380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1" type="ftr"/>
          </p:nvPr>
        </p:nvSpPr>
        <p:spPr>
          <a:xfrm>
            <a:off x="4038480" y="635652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2" type="sldNum"/>
          </p:nvPr>
        </p:nvSpPr>
        <p:spPr>
          <a:xfrm>
            <a:off x="86104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6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0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480" y="635652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4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8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4.xml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761" cy="6857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8640" y="2583000"/>
            <a:ext cx="6594122" cy="16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/>
          <p:nvPr/>
        </p:nvSpPr>
        <p:spPr>
          <a:xfrm>
            <a:off x="-76320" y="6019920"/>
            <a:ext cx="4079400" cy="6855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63720" y="6100920"/>
            <a:ext cx="355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Babastudio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"/>
          <p:cNvSpPr/>
          <p:nvPr/>
        </p:nvSpPr>
        <p:spPr>
          <a:xfrm>
            <a:off x="9371150" y="677797"/>
            <a:ext cx="2133600" cy="1317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router.js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"/>
          <p:cNvSpPr/>
          <p:nvPr/>
        </p:nvSpPr>
        <p:spPr>
          <a:xfrm>
            <a:off x="7659575" y="699850"/>
            <a:ext cx="4132500" cy="10311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cartController.js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"/>
          <p:cNvSpPr/>
          <p:nvPr/>
        </p:nvSpPr>
        <p:spPr>
          <a:xfrm>
            <a:off x="420750" y="1269200"/>
            <a:ext cx="113499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Jalankan api pada postman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Jalankan api untu</a:t>
            </a:r>
            <a:r>
              <a:rPr lang="en-US" sz="3600"/>
              <a:t>k checkout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dengan parameter id yang di dapatkan dari user id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