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hELKtEOjczYc+BsegvWImxO03y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5dc826b4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g75dc826b4c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5" name="Google Shape;85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798762" y="2582862"/>
              <a:ext cx="6594475" cy="16922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7" name="Google Shape;87;p1"/>
          <p:cNvGrpSpPr/>
          <p:nvPr/>
        </p:nvGrpSpPr>
        <p:grpSpPr>
          <a:xfrm>
            <a:off x="-76198" y="6019800"/>
            <a:ext cx="5130241" cy="1030200"/>
            <a:chOff x="0" y="5562600"/>
            <a:chExt cx="4572000" cy="1030200"/>
          </a:xfrm>
        </p:grpSpPr>
        <p:sp>
          <p:nvSpPr>
            <p:cNvPr id="88" name="Google Shape;88;p1"/>
            <p:cNvSpPr/>
            <p:nvPr/>
          </p:nvSpPr>
          <p:spPr>
            <a:xfrm>
              <a:off x="0" y="5562600"/>
              <a:ext cx="4572000" cy="685800"/>
            </a:xfrm>
            <a:prstGeom prst="homePlate">
              <a:avLst>
                <a:gd fmla="val 50000" name="adj"/>
              </a:avLst>
            </a:prstGeom>
            <a:solidFill>
              <a:srgbClr val="0071B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"/>
            <p:cNvSpPr txBox="1"/>
            <p:nvPr/>
          </p:nvSpPr>
          <p:spPr>
            <a:xfrm>
              <a:off x="55912" y="5638800"/>
              <a:ext cx="3982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Base64</a:t>
              </a:r>
              <a:endPara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95" name="Google Shape;95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371239" y="6133474"/>
              <a:ext cx="2820758" cy="7245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7" name="Google Shape;97;p2"/>
          <p:cNvGrpSpPr/>
          <p:nvPr/>
        </p:nvGrpSpPr>
        <p:grpSpPr>
          <a:xfrm>
            <a:off x="-2" y="335692"/>
            <a:ext cx="4460900" cy="1030200"/>
            <a:chOff x="0" y="5562600"/>
            <a:chExt cx="4572000" cy="1030200"/>
          </a:xfrm>
        </p:grpSpPr>
        <p:sp>
          <p:nvSpPr>
            <p:cNvPr id="98" name="Google Shape;98;p2"/>
            <p:cNvSpPr/>
            <p:nvPr/>
          </p:nvSpPr>
          <p:spPr>
            <a:xfrm>
              <a:off x="0" y="5562600"/>
              <a:ext cx="4572000" cy="685800"/>
            </a:xfrm>
            <a:prstGeom prst="homePlate">
              <a:avLst>
                <a:gd fmla="val 50000" name="adj"/>
              </a:avLst>
            </a:prstGeom>
            <a:solidFill>
              <a:srgbClr val="0071B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 txBox="1"/>
            <p:nvPr/>
          </p:nvSpPr>
          <p:spPr>
            <a:xfrm>
              <a:off x="55912" y="5638800"/>
              <a:ext cx="3982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Base64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0" name="Google Shape;100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68183" y="475175"/>
            <a:ext cx="5907675" cy="590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06" name="Google Shape;106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371239" y="6133474"/>
              <a:ext cx="2820758" cy="7245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" name="Google Shape;108;p3"/>
          <p:cNvGrpSpPr/>
          <p:nvPr/>
        </p:nvGrpSpPr>
        <p:grpSpPr>
          <a:xfrm>
            <a:off x="-2" y="335692"/>
            <a:ext cx="4460900" cy="1030200"/>
            <a:chOff x="0" y="5562600"/>
            <a:chExt cx="4572000" cy="1030200"/>
          </a:xfrm>
        </p:grpSpPr>
        <p:sp>
          <p:nvSpPr>
            <p:cNvPr id="109" name="Google Shape;109;p3"/>
            <p:cNvSpPr/>
            <p:nvPr/>
          </p:nvSpPr>
          <p:spPr>
            <a:xfrm>
              <a:off x="0" y="5562600"/>
              <a:ext cx="4572000" cy="685800"/>
            </a:xfrm>
            <a:prstGeom prst="homePlate">
              <a:avLst>
                <a:gd fmla="val 50000" name="adj"/>
              </a:avLst>
            </a:prstGeom>
            <a:solidFill>
              <a:srgbClr val="0071B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"/>
            <p:cNvSpPr txBox="1"/>
            <p:nvPr/>
          </p:nvSpPr>
          <p:spPr>
            <a:xfrm>
              <a:off x="55912" y="5638800"/>
              <a:ext cx="3982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Base64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" name="Google Shape;111;p3"/>
          <p:cNvSpPr txBox="1"/>
          <p:nvPr/>
        </p:nvSpPr>
        <p:spPr>
          <a:xfrm>
            <a:off x="831893" y="1249212"/>
            <a:ext cx="10528200" cy="43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React JS convert image to base64</a:t>
            </a:r>
            <a:endParaRPr b="1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AutoNum type="arabicPeriod"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Clone repository git untuk membuat koding base64 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https://github.com/rezrim/ReactUpload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AutoNum type="arabicPeriod"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Npm install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AutoNum type="arabicPeriod"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Jalankan npm start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AutoNum type="arabicPeriod"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Masuk ke url localhost:3000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17" name="Google Shape;117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371239" y="6133474"/>
              <a:ext cx="2820758" cy="7245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9" name="Google Shape;119;p4"/>
          <p:cNvGrpSpPr/>
          <p:nvPr/>
        </p:nvGrpSpPr>
        <p:grpSpPr>
          <a:xfrm>
            <a:off x="-2" y="335692"/>
            <a:ext cx="4460900" cy="1030200"/>
            <a:chOff x="0" y="5562600"/>
            <a:chExt cx="4572000" cy="1030200"/>
          </a:xfrm>
        </p:grpSpPr>
        <p:sp>
          <p:nvSpPr>
            <p:cNvPr id="120" name="Google Shape;120;p4"/>
            <p:cNvSpPr/>
            <p:nvPr/>
          </p:nvSpPr>
          <p:spPr>
            <a:xfrm>
              <a:off x="0" y="5562600"/>
              <a:ext cx="4572000" cy="685800"/>
            </a:xfrm>
            <a:prstGeom prst="homePlate">
              <a:avLst>
                <a:gd fmla="val 50000" name="adj"/>
              </a:avLst>
            </a:prstGeom>
            <a:solidFill>
              <a:srgbClr val="0071B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4"/>
            <p:cNvSpPr txBox="1"/>
            <p:nvPr/>
          </p:nvSpPr>
          <p:spPr>
            <a:xfrm>
              <a:off x="55912" y="5638800"/>
              <a:ext cx="3982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</a:pPr>
              <a:r>
                <a:rPr b="1" lang="en-US" sz="2800">
                  <a:solidFill>
                    <a:schemeClr val="lt1"/>
                  </a:solidFill>
                </a:rPr>
                <a:t>Base64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2" name="Google Shape;122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5925" y="1671575"/>
            <a:ext cx="7740150" cy="351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4"/>
          <p:cNvSpPr/>
          <p:nvPr/>
        </p:nvSpPr>
        <p:spPr>
          <a:xfrm>
            <a:off x="2133175" y="5091675"/>
            <a:ext cx="7968300" cy="1137900"/>
          </a:xfrm>
          <a:prstGeom prst="octagon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100"/>
              <a:buFont typeface="Arial"/>
              <a:buNone/>
            </a:pPr>
            <a:r>
              <a:rPr b="1" i="0" lang="en-US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Upload gambar yang diinginkan</a:t>
            </a:r>
            <a:endParaRPr b="1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29" name="Google Shape;129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Google Shape;130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371239" y="6133474"/>
              <a:ext cx="2820758" cy="7245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1" name="Google Shape;131;p5"/>
          <p:cNvGrpSpPr/>
          <p:nvPr/>
        </p:nvGrpSpPr>
        <p:grpSpPr>
          <a:xfrm>
            <a:off x="-2" y="335692"/>
            <a:ext cx="4460900" cy="1030200"/>
            <a:chOff x="0" y="5562600"/>
            <a:chExt cx="4572000" cy="1030200"/>
          </a:xfrm>
        </p:grpSpPr>
        <p:sp>
          <p:nvSpPr>
            <p:cNvPr id="132" name="Google Shape;132;p5"/>
            <p:cNvSpPr/>
            <p:nvPr/>
          </p:nvSpPr>
          <p:spPr>
            <a:xfrm>
              <a:off x="0" y="5562600"/>
              <a:ext cx="4572000" cy="685800"/>
            </a:xfrm>
            <a:prstGeom prst="homePlate">
              <a:avLst>
                <a:gd fmla="val 50000" name="adj"/>
              </a:avLst>
            </a:prstGeom>
            <a:solidFill>
              <a:srgbClr val="0071B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5"/>
            <p:cNvSpPr txBox="1"/>
            <p:nvPr/>
          </p:nvSpPr>
          <p:spPr>
            <a:xfrm>
              <a:off x="55912" y="5638800"/>
              <a:ext cx="3982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</a:pPr>
              <a:r>
                <a:rPr b="1" lang="en-US" sz="2800">
                  <a:solidFill>
                    <a:schemeClr val="lt1"/>
                  </a:solidFill>
                </a:rPr>
                <a:t>Base64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4" name="Google Shape;134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613" y="1241600"/>
            <a:ext cx="11266775" cy="548690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5"/>
          <p:cNvSpPr/>
          <p:nvPr/>
        </p:nvSpPr>
        <p:spPr>
          <a:xfrm>
            <a:off x="6406200" y="259501"/>
            <a:ext cx="5785800" cy="2033400"/>
          </a:xfrm>
          <a:prstGeom prst="octagon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100"/>
              <a:buFont typeface="Arial"/>
              <a:buNone/>
            </a:pPr>
            <a:r>
              <a:rPr b="1" i="0" lang="en-US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Klik kanan inspect element dan buka tab console</a:t>
            </a:r>
            <a:endParaRPr b="1" i="0" sz="3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"/>
          <p:cNvSpPr/>
          <p:nvPr/>
        </p:nvSpPr>
        <p:spPr>
          <a:xfrm>
            <a:off x="1646700" y="5397325"/>
            <a:ext cx="783900" cy="516600"/>
          </a:xfrm>
          <a:prstGeom prst="ellipse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42" name="Google Shape;142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371239" y="6133474"/>
              <a:ext cx="2820758" cy="7245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4" name="Google Shape;144;p6"/>
          <p:cNvGrpSpPr/>
          <p:nvPr/>
        </p:nvGrpSpPr>
        <p:grpSpPr>
          <a:xfrm>
            <a:off x="-2" y="335692"/>
            <a:ext cx="4460900" cy="1030200"/>
            <a:chOff x="0" y="5562600"/>
            <a:chExt cx="4572000" cy="1030200"/>
          </a:xfrm>
        </p:grpSpPr>
        <p:sp>
          <p:nvSpPr>
            <p:cNvPr id="145" name="Google Shape;145;p6"/>
            <p:cNvSpPr/>
            <p:nvPr/>
          </p:nvSpPr>
          <p:spPr>
            <a:xfrm>
              <a:off x="0" y="5562600"/>
              <a:ext cx="4572000" cy="685800"/>
            </a:xfrm>
            <a:prstGeom prst="homePlate">
              <a:avLst>
                <a:gd fmla="val 50000" name="adj"/>
              </a:avLst>
            </a:prstGeom>
            <a:solidFill>
              <a:srgbClr val="0071B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6"/>
            <p:cNvSpPr txBox="1"/>
            <p:nvPr/>
          </p:nvSpPr>
          <p:spPr>
            <a:xfrm>
              <a:off x="55912" y="5638800"/>
              <a:ext cx="3982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</a:pPr>
              <a:r>
                <a:rPr b="1" lang="en-US" sz="2800">
                  <a:solidFill>
                    <a:schemeClr val="lt1"/>
                  </a:solidFill>
                </a:rPr>
                <a:t>Base64</a:t>
              </a:r>
              <a:endPara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7" name="Google Shape;147;p6"/>
          <p:cNvSpPr/>
          <p:nvPr/>
        </p:nvSpPr>
        <p:spPr>
          <a:xfrm>
            <a:off x="466425" y="4267325"/>
            <a:ext cx="8368800" cy="2382000"/>
          </a:xfrm>
          <a:prstGeom prst="octagon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100"/>
              <a:buFont typeface="Arial"/>
              <a:buNone/>
            </a:pPr>
            <a:r>
              <a:rPr b="1" i="0" lang="en-US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Taaadaaa</a:t>
            </a:r>
            <a:endParaRPr b="1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100"/>
              <a:buFont typeface="Arial"/>
              <a:buNone/>
            </a:pPr>
            <a:r>
              <a:rPr b="1" i="0" lang="en-US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Maka akan keluar data berikut.</a:t>
            </a:r>
            <a:endParaRPr b="1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100"/>
              <a:buFont typeface="Arial"/>
              <a:buNone/>
            </a:pPr>
            <a:r>
              <a:rPr b="1" i="0" lang="en-US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 lah yang di sebut data base64</a:t>
            </a:r>
            <a:endParaRPr b="1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3863" y="1137308"/>
            <a:ext cx="10424275" cy="32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6"/>
          <p:cNvSpPr/>
          <p:nvPr/>
        </p:nvSpPr>
        <p:spPr>
          <a:xfrm>
            <a:off x="1005450" y="3661550"/>
            <a:ext cx="9298500" cy="5652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g75dc826b4c_0_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55" name="Google Shape;155;g75dc826b4c_0_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" name="Google Shape;156;g75dc826b4c_0_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371239" y="6133474"/>
              <a:ext cx="2820758" cy="7245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7" name="Google Shape;157;g75dc826b4c_0_5"/>
          <p:cNvGrpSpPr/>
          <p:nvPr/>
        </p:nvGrpSpPr>
        <p:grpSpPr>
          <a:xfrm>
            <a:off x="-2" y="335692"/>
            <a:ext cx="4460900" cy="1030200"/>
            <a:chOff x="0" y="5562600"/>
            <a:chExt cx="4572000" cy="1030200"/>
          </a:xfrm>
        </p:grpSpPr>
        <p:sp>
          <p:nvSpPr>
            <p:cNvPr id="158" name="Google Shape;158;g75dc826b4c_0_5"/>
            <p:cNvSpPr/>
            <p:nvPr/>
          </p:nvSpPr>
          <p:spPr>
            <a:xfrm>
              <a:off x="0" y="5562600"/>
              <a:ext cx="4572000" cy="685800"/>
            </a:xfrm>
            <a:prstGeom prst="homePlate">
              <a:avLst>
                <a:gd fmla="val 50000" name="adj"/>
              </a:avLst>
            </a:prstGeom>
            <a:solidFill>
              <a:srgbClr val="0071B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g75dc826b4c_0_5"/>
            <p:cNvSpPr txBox="1"/>
            <p:nvPr/>
          </p:nvSpPr>
          <p:spPr>
            <a:xfrm>
              <a:off x="55912" y="5638800"/>
              <a:ext cx="3982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Base64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g75dc826b4c_0_5"/>
          <p:cNvSpPr txBox="1"/>
          <p:nvPr/>
        </p:nvSpPr>
        <p:spPr>
          <a:xfrm>
            <a:off x="831893" y="1249212"/>
            <a:ext cx="10528200" cy="43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React JS convert image to base64</a:t>
            </a:r>
            <a:endParaRPr b="1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5.  Silahkan copy url base64 yang sudah didapatkan dan akses menggunakan browser masing - masing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