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IZTQ887lTQr1QXG+I5kKGlaRg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&gt;&gt;&gt;&gt;&gt;&gt;&gt;&gt;&gt;&gt;&gt;&gt;&gt;&gt;&gt;&gt;&gt;&gt;&gt;&gt;&gt;&gt;&gt;&gt; KETERANGAN &lt;&lt;&lt;&lt;&lt;&lt;&lt;&lt;&lt;&lt;&lt;&lt;&lt;&lt;&lt;&lt;&lt;&lt;&lt;&lt;&lt;&lt;&lt;&lt;&lt;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Silahkan anda cari pengertiannya sendiri</a:t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jika yang ke 3 selesai silahkan jalankan</a:t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Jelaskan apa itu array dan apa itu object</a:t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Jalankan</a:t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Jalankan</a:t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Jalankan</a:t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JSON.stringify adalah mengubah tipe data object menjadi JSON</a:t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8762" y="2582862"/>
              <a:ext cx="6594475" cy="1692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"/>
          <p:cNvGrpSpPr/>
          <p:nvPr/>
        </p:nvGrpSpPr>
        <p:grpSpPr>
          <a:xfrm>
            <a:off x="-76198" y="6019800"/>
            <a:ext cx="4079788" cy="685800"/>
            <a:chOff x="0" y="5562600"/>
            <a:chExt cx="4572000" cy="685800"/>
          </a:xfrm>
        </p:grpSpPr>
        <p:sp>
          <p:nvSpPr>
            <p:cNvPr id="88" name="Google Shape;88;p1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6936" y="5643890"/>
              <a:ext cx="39826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Babastudio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95" name="Google Shape;9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4"/>
          <p:cNvGrpSpPr/>
          <p:nvPr/>
        </p:nvGrpSpPr>
        <p:grpSpPr>
          <a:xfrm>
            <a:off x="-2" y="335692"/>
            <a:ext cx="5249919" cy="1461195"/>
            <a:chOff x="0" y="5562600"/>
            <a:chExt cx="4572000" cy="1461195"/>
          </a:xfrm>
        </p:grpSpPr>
        <p:sp>
          <p:nvSpPr>
            <p:cNvPr id="98" name="Google Shape;98;p4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 txBox="1"/>
            <p:nvPr/>
          </p:nvSpPr>
          <p:spPr>
            <a:xfrm>
              <a:off x="55912" y="5638800"/>
              <a:ext cx="398268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Node JS Fundamental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3639" y="1097692"/>
            <a:ext cx="4110480" cy="48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5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06" name="Google Shape;10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5"/>
          <p:cNvGrpSpPr/>
          <p:nvPr/>
        </p:nvGrpSpPr>
        <p:grpSpPr>
          <a:xfrm>
            <a:off x="0" y="335520"/>
            <a:ext cx="4937760" cy="685440"/>
            <a:chOff x="0" y="335520"/>
            <a:chExt cx="4937760" cy="685440"/>
          </a:xfrm>
        </p:grpSpPr>
        <p:sp>
          <p:nvSpPr>
            <p:cNvPr id="109" name="Google Shape;109;p5"/>
            <p:cNvSpPr/>
            <p:nvPr/>
          </p:nvSpPr>
          <p:spPr>
            <a:xfrm>
              <a:off x="0" y="335520"/>
              <a:ext cx="4937760" cy="68544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0480" y="411840"/>
              <a:ext cx="43012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Kenapa harus Node JS</a:t>
              </a:r>
              <a:endParaRPr b="0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5"/>
          <p:cNvSpPr txBox="1"/>
          <p:nvPr/>
        </p:nvSpPr>
        <p:spPr>
          <a:xfrm>
            <a:off x="266400" y="1133280"/>
            <a:ext cx="10515240" cy="6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Mudah di pahami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Open Source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Memiliki 2 library NPM, YARN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Efisien dan Cepat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Mudah Mencari Debugging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SEO Bagus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6"/>
          <p:cNvGrpSpPr/>
          <p:nvPr/>
        </p:nvGrpSpPr>
        <p:grpSpPr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117" name="Google Shape;11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6"/>
          <p:cNvGrpSpPr/>
          <p:nvPr/>
        </p:nvGrpSpPr>
        <p:grpSpPr>
          <a:xfrm>
            <a:off x="-2" y="335692"/>
            <a:ext cx="5391809" cy="1461195"/>
            <a:chOff x="0" y="5562600"/>
            <a:chExt cx="4572000" cy="1461195"/>
          </a:xfrm>
        </p:grpSpPr>
        <p:sp>
          <p:nvSpPr>
            <p:cNvPr id="120" name="Google Shape;120;p6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 txBox="1"/>
            <p:nvPr/>
          </p:nvSpPr>
          <p:spPr>
            <a:xfrm>
              <a:off x="55912" y="5638800"/>
              <a:ext cx="398268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Implementasi Node JS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884" y="2725790"/>
            <a:ext cx="11077192" cy="319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266400" y="1133280"/>
            <a:ext cx="10515240" cy="6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Silahkan buat folder latihan_nodejs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Buat file bernama index.js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Tulis script berikut ini pada index.js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7"/>
          <p:cNvGrpSpPr/>
          <p:nvPr/>
        </p:nvGrpSpPr>
        <p:grpSpPr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129" name="Google Shape;12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7"/>
          <p:cNvGrpSpPr/>
          <p:nvPr/>
        </p:nvGrpSpPr>
        <p:grpSpPr>
          <a:xfrm>
            <a:off x="-2" y="335692"/>
            <a:ext cx="4460791" cy="685800"/>
            <a:chOff x="0" y="5562600"/>
            <a:chExt cx="4572000" cy="685800"/>
          </a:xfrm>
        </p:grpSpPr>
        <p:sp>
          <p:nvSpPr>
            <p:cNvPr id="132" name="Google Shape;132;p7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 txBox="1"/>
            <p:nvPr/>
          </p:nvSpPr>
          <p:spPr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Array &amp; Object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3876" y="1904652"/>
            <a:ext cx="4115738" cy="304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314714" y="2077698"/>
            <a:ext cx="338272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5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0" sz="115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7844308" y="2077698"/>
            <a:ext cx="4139275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5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0" sz="115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8"/>
          <p:cNvGrpSpPr/>
          <p:nvPr/>
        </p:nvGrpSpPr>
        <p:grpSpPr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142" name="Google Shape;14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8"/>
          <p:cNvSpPr/>
          <p:nvPr/>
        </p:nvSpPr>
        <p:spPr>
          <a:xfrm>
            <a:off x="-2" y="335692"/>
            <a:ext cx="4460791" cy="685800"/>
          </a:xfrm>
          <a:prstGeom prst="homePlate">
            <a:avLst>
              <a:gd fmla="val 50000" name="adj"/>
            </a:avLst>
          </a:prstGeom>
          <a:solidFill>
            <a:srgbClr val="0071B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54550" y="411892"/>
            <a:ext cx="38858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4024" y="1802160"/>
            <a:ext cx="9269710" cy="403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/>
        </p:nvSpPr>
        <p:spPr>
          <a:xfrm>
            <a:off x="266400" y="1133280"/>
            <a:ext cx="10515240" cy="6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Silahkan edit script yang telah kita buat menjadi seperti ini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9"/>
          <p:cNvGrpSpPr/>
          <p:nvPr/>
        </p:nvGrpSpPr>
        <p:grpSpPr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153" name="Google Shape;15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9"/>
          <p:cNvGrpSpPr/>
          <p:nvPr/>
        </p:nvGrpSpPr>
        <p:grpSpPr>
          <a:xfrm>
            <a:off x="-2" y="335692"/>
            <a:ext cx="4460791" cy="685800"/>
            <a:chOff x="0" y="5562600"/>
            <a:chExt cx="4572000" cy="685800"/>
          </a:xfrm>
        </p:grpSpPr>
        <p:sp>
          <p:nvSpPr>
            <p:cNvPr id="156" name="Google Shape;156;p9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 txBox="1"/>
            <p:nvPr/>
          </p:nvSpPr>
          <p:spPr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9"/>
          <p:cNvSpPr txBox="1"/>
          <p:nvPr/>
        </p:nvSpPr>
        <p:spPr>
          <a:xfrm>
            <a:off x="266400" y="1133280"/>
            <a:ext cx="10515240" cy="6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Silahkan edit script yang telah kita buat menjadi seperti ini</a:t>
            </a:r>
            <a:endParaRPr b="0"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3758" y="1644505"/>
            <a:ext cx="7080524" cy="435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165" name="Google Shape;16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10"/>
          <p:cNvGrpSpPr/>
          <p:nvPr/>
        </p:nvGrpSpPr>
        <p:grpSpPr>
          <a:xfrm>
            <a:off x="-2" y="335692"/>
            <a:ext cx="4460791" cy="1030307"/>
            <a:chOff x="0" y="5562600"/>
            <a:chExt cx="4572000" cy="1030307"/>
          </a:xfrm>
        </p:grpSpPr>
        <p:sp>
          <p:nvSpPr>
            <p:cNvPr id="168" name="Google Shape;168;p10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 txBox="1"/>
            <p:nvPr/>
          </p:nvSpPr>
          <p:spPr>
            <a:xfrm>
              <a:off x="55912" y="5638800"/>
              <a:ext cx="39826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Array &amp; Object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" name="Google Shape;17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5793" y="2624630"/>
            <a:ext cx="6766171" cy="160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1"/>
          <p:cNvGrpSpPr/>
          <p:nvPr/>
        </p:nvGrpSpPr>
        <p:grpSpPr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176" name="Google Shape;17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1"/>
          <p:cNvGrpSpPr/>
          <p:nvPr/>
        </p:nvGrpSpPr>
        <p:grpSpPr>
          <a:xfrm>
            <a:off x="-2" y="335692"/>
            <a:ext cx="4460791" cy="685800"/>
            <a:chOff x="0" y="5562600"/>
            <a:chExt cx="4572000" cy="685800"/>
          </a:xfrm>
        </p:grpSpPr>
        <p:sp>
          <p:nvSpPr>
            <p:cNvPr id="179" name="Google Shape;179;p11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 txBox="1"/>
            <p:nvPr/>
          </p:nvSpPr>
          <p:spPr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JSON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1" name="Google Shape;18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9376" y="2449065"/>
            <a:ext cx="7618558" cy="166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2019-09-26T14:47:41Z</dcterms:created>
  <dc:creator>rotri1719@gmail.com</dc:creator>
</cp:coreProperties>
</file>