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83F1-9AAF-46C9-8112-082896EEE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72AB9-6969-4384-A5D5-557DD8FF1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3D292-CA76-49DD-8D38-849AB2F4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28/10/2019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AB5FC-C384-4EE3-9F9C-FD736232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DD0E-F032-41A9-AB96-423D10E1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061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E90B-8F48-45A0-A6D1-168FEDB2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AF5DC-39A6-44AD-90FF-52935140A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82562-04FB-4F6D-B769-D2ABAC48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28/10/2019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E6298-48A5-406A-AAAD-61754BEE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9B52F-F4BE-4458-A050-C32B283F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634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A0412-CD07-4E20-A28F-83D977E50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929BB-7600-409F-BF7F-A721D30E8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ABC1-D4A3-4BC6-B65A-7E3C2BCC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28/10/2019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97D1-B567-4A58-9656-0B09E15A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8D5FF-7E2B-4A23-A842-C9B6D476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41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C7DC-5BCB-4993-8204-95928743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39F4-A49B-465A-8F65-F3C9E436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FF85E-E3E7-4424-887F-BB116274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28/10/2019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949C8-C713-40A0-9A25-CEBB0032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DA02B-7F37-4E4E-92B4-E86C1B3B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076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C8FE-1550-4517-8A51-DBCFBA3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E42FA-036E-4099-BEA4-0DF879FB9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F1734-5C22-4793-8495-6D566C6D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28/10/2019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9C560-2E3F-42CD-A58B-5C0D5085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12B4E-8900-47ED-9679-F7AE2209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766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45B8-6AC4-4674-A1B3-03712D79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3102-BB41-4E2B-A246-C6ACF66B9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C4078-7B67-4CCA-9B78-3B4EC80D1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58894-1CDA-497C-AC51-242AACB5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28/10/2019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05847-DA9B-4128-8049-539E4AD8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4E47C-A9B3-4BE4-BFB4-D9F33E99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797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A0BB-8EB5-479C-BBD1-9886317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F3F52-1F03-4473-8617-BD8C69857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5ADE0-9E54-4B3F-8D81-BAFEBFBC2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94A3F-1A65-4F26-8E89-88FE442C9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72C87-B099-45D3-9A98-36E507E17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E265C-8D7A-42A0-85E6-2252890A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28/10/2019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BFF34-4A9F-4E30-B078-7F10237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372CB-5AD1-4A35-AAE0-5EA7808D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040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8940-3A55-43C7-BF9F-FDD0B4F5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9E881-9A48-402B-9C94-680F9815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28/10/2019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BCADE-90D7-43FA-AB06-414E8BAD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BCD-160D-452A-AE20-8B683380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905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F1553-FF6A-4F1D-AF7E-03E75B4F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28/10/2019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8452D-3719-4242-BCCB-0A1BE791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70D6F-7A8C-4749-BE60-2E8184AF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539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CA22-4AC7-4B32-AA1E-A5E080D9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9A96B-8551-4E4F-83D6-8DAADA027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BC388-3361-4A3E-A1B8-50978AA0E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D4EF2-822C-42FB-9510-0FCECC17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28/10/2019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F2E4F-0FB2-4579-886F-D9E373F5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C114A-DED7-4F3D-AD01-EC43EB4E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76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702D-9569-4C35-A3C4-4BEDBEF7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E49BD-A260-421F-9F81-654826AF8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0F57B-DC92-400F-A77D-912AAC61C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C0810-4123-46CE-B4A2-76C2AFF8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28/10/2019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A0381-CE9F-485D-9E00-0DC76269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1E6F6-2F2B-421F-AB3C-8511B317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007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A54BD-62AB-4E7C-B9AF-933CC7E7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1E21D-E5EF-4858-B5D1-B24AE362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A0145-6D1C-4076-A950-F2808B353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92231-AB2D-4CFE-ABD7-172F2BBD4DB6}" type="datetimeFigureOut">
              <a:rPr lang="en-ID" smtClean="0"/>
              <a:t>28/10/2019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AEA9E-A8FD-414F-8347-FBDD6FCB4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7B251-5AF1-4D98-80C5-4ADE158D0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904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mongodb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tutorial/install-mongodb-on-ubuntu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1B3BDCD-1D16-4A22-967A-AD11549B025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A57ACD5D-1AC0-4B96-8DC0-93ABD409E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9">
              <a:extLst>
                <a:ext uri="{FF2B5EF4-FFF2-40B4-BE49-F238E27FC236}">
                  <a16:creationId xmlns:a16="http://schemas.microsoft.com/office/drawing/2014/main" id="{59653299-CDD0-409A-8818-B12CE5D62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762" y="2582862"/>
              <a:ext cx="6594475" cy="169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id="{6EB428BC-4029-4A98-B3C3-5D36333B6A07}"/>
              </a:ext>
            </a:extLst>
          </p:cNvPr>
          <p:cNvGrpSpPr>
            <a:grpSpLocks/>
          </p:cNvGrpSpPr>
          <p:nvPr/>
        </p:nvGrpSpPr>
        <p:grpSpPr bwMode="auto">
          <a:xfrm>
            <a:off x="-76198" y="6019800"/>
            <a:ext cx="4079788" cy="685800"/>
            <a:chOff x="0" y="5562600"/>
            <a:chExt cx="4572000" cy="685800"/>
          </a:xfrm>
        </p:grpSpPr>
        <p:sp>
          <p:nvSpPr>
            <p:cNvPr id="8" name="Arrow: Pentagon 1">
              <a:extLst>
                <a:ext uri="{FF2B5EF4-FFF2-40B4-BE49-F238E27FC236}">
                  <a16:creationId xmlns:a16="http://schemas.microsoft.com/office/drawing/2014/main" id="{E2F1D473-096C-43E3-8879-DF2E1F07E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FD92A168-3604-4ED8-A5B1-51366AC32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36" y="5643890"/>
              <a:ext cx="39826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D" altLang="en-US" sz="2800" b="1" dirty="0" err="1">
                  <a:solidFill>
                    <a:schemeClr val="bg1"/>
                  </a:solidFill>
                </a:rPr>
                <a:t>Babastudio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43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3" y="335692"/>
            <a:ext cx="6735653" cy="685800"/>
            <a:chOff x="0" y="5562600"/>
            <a:chExt cx="4572000" cy="685800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D" altLang="en-US" sz="2800" b="1" dirty="0" err="1">
                  <a:solidFill>
                    <a:schemeClr val="bg1"/>
                  </a:solidFill>
                </a:rPr>
                <a:t>Implementasi</a:t>
              </a:r>
              <a:r>
                <a:rPr lang="en-ID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ID" altLang="en-US" sz="2800" b="1" dirty="0" err="1">
                  <a:solidFill>
                    <a:schemeClr val="bg1"/>
                  </a:solidFill>
                </a:rPr>
                <a:t>Monggo</a:t>
              </a:r>
              <a:r>
                <a:rPr lang="en-ID" altLang="en-US" sz="2800" b="1" dirty="0">
                  <a:solidFill>
                    <a:schemeClr val="bg1"/>
                  </a:solidFill>
                </a:rPr>
                <a:t> DB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99995" y="1216282"/>
            <a:ext cx="9454619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db.&lt;collection </a:t>
            </a:r>
            <a:r>
              <a:rPr lang="en-US" sz="2800" dirty="0" err="1">
                <a:solidFill>
                  <a:schemeClr val="bg1"/>
                </a:solidFill>
              </a:rPr>
              <a:t>kamu</a:t>
            </a:r>
            <a:r>
              <a:rPr lang="en-US" sz="2800" dirty="0">
                <a:solidFill>
                  <a:schemeClr val="bg1"/>
                </a:solidFill>
              </a:rPr>
              <a:t>&gt;.find()</a:t>
            </a:r>
          </a:p>
          <a:p>
            <a:r>
              <a:rPr lang="en-US" sz="2800" dirty="0">
                <a:solidFill>
                  <a:schemeClr val="bg1"/>
                </a:solidFill>
              </a:rPr>
              <a:t>db.&lt;collection </a:t>
            </a:r>
            <a:r>
              <a:rPr lang="en-US" sz="2800" dirty="0" err="1">
                <a:solidFill>
                  <a:schemeClr val="bg1"/>
                </a:solidFill>
              </a:rPr>
              <a:t>kamu</a:t>
            </a:r>
            <a:r>
              <a:rPr lang="en-US" sz="2800" dirty="0">
                <a:solidFill>
                  <a:schemeClr val="bg1"/>
                </a:solidFill>
              </a:rPr>
              <a:t>&gt;.find().pretty()</a:t>
            </a:r>
          </a:p>
          <a:p>
            <a:r>
              <a:rPr lang="en-US" sz="2800" dirty="0">
                <a:solidFill>
                  <a:schemeClr val="bg1"/>
                </a:solidFill>
              </a:rPr>
              <a:t>db.&lt;collection </a:t>
            </a:r>
            <a:r>
              <a:rPr lang="en-US" sz="2800" dirty="0" err="1">
                <a:solidFill>
                  <a:schemeClr val="bg1"/>
                </a:solidFill>
              </a:rPr>
              <a:t>kamu</a:t>
            </a:r>
            <a:r>
              <a:rPr lang="en-US" sz="2800" dirty="0">
                <a:solidFill>
                  <a:schemeClr val="bg1"/>
                </a:solidFill>
              </a:rPr>
              <a:t>&gt;.find({id_murid:”mu001”}).pretty()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912" y="1216282"/>
            <a:ext cx="612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4.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912" y="2872240"/>
            <a:ext cx="612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5.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654" y="3041225"/>
            <a:ext cx="6917485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db.&lt;collection </a:t>
            </a:r>
            <a:r>
              <a:rPr lang="en-US" sz="2400" dirty="0" err="1">
                <a:solidFill>
                  <a:schemeClr val="bg1"/>
                </a:solidFill>
              </a:rPr>
              <a:t>kamu</a:t>
            </a:r>
            <a:r>
              <a:rPr lang="en-US" sz="2400" dirty="0">
                <a:solidFill>
                  <a:schemeClr val="bg1"/>
                </a:solidFill>
              </a:rPr>
              <a:t>&gt;.</a:t>
            </a:r>
            <a:r>
              <a:rPr lang="en-US" sz="2400" dirty="0" err="1">
                <a:solidFill>
                  <a:schemeClr val="bg1"/>
                </a:solidFill>
              </a:rPr>
              <a:t>insertMany</a:t>
            </a:r>
            <a:r>
              <a:rPr lang="en-US" sz="2400" dirty="0">
                <a:solidFill>
                  <a:schemeClr val="bg1"/>
                </a:solidFill>
              </a:rPr>
              <a:t>([</a:t>
            </a:r>
          </a:p>
          <a:p>
            <a:r>
              <a:rPr lang="en-US" sz="2400" dirty="0">
                <a:solidFill>
                  <a:schemeClr val="bg1"/>
                </a:solidFill>
              </a:rPr>
              <a:t>	{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		&lt;value object&gt;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},{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&lt;value object&gt;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}</a:t>
            </a:r>
          </a:p>
          <a:p>
            <a:r>
              <a:rPr lang="en-US" sz="2400" dirty="0">
                <a:solidFill>
                  <a:schemeClr val="bg1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4204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Arrow: Pentagon 1">
            <a:extLst>
              <a:ext uri="{FF2B5EF4-FFF2-40B4-BE49-F238E27FC236}">
                <a16:creationId xmlns:a16="http://schemas.microsoft.com/office/drawing/2014/main" id="{C3FCA063-B368-4726-B72F-37771A69B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" y="335692"/>
            <a:ext cx="6735653" cy="68580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D" altLang="en-US" sz="1800"/>
          </a:p>
        </p:txBody>
      </p:sp>
      <p:sp>
        <p:nvSpPr>
          <p:cNvPr id="11" name="TextBox 10"/>
          <p:cNvSpPr txBox="1"/>
          <p:nvPr/>
        </p:nvSpPr>
        <p:spPr>
          <a:xfrm>
            <a:off x="273840" y="1222495"/>
            <a:ext cx="115232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C.   </a:t>
            </a:r>
            <a:r>
              <a:rPr lang="en-US" sz="4000" dirty="0" err="1"/>
              <a:t>Tampilkan</a:t>
            </a:r>
            <a:r>
              <a:rPr lang="en-US" sz="4000" dirty="0"/>
              <a:t> data yang </a:t>
            </a:r>
            <a:r>
              <a:rPr lang="en-US" sz="4000" dirty="0" err="1"/>
              <a:t>sudah</a:t>
            </a:r>
            <a:r>
              <a:rPr lang="en-US" sz="4000" dirty="0"/>
              <a:t> di </a:t>
            </a:r>
            <a:r>
              <a:rPr lang="en-US" sz="4000" dirty="0" err="1"/>
              <a:t>buat</a:t>
            </a:r>
            <a:endParaRPr lang="en-US" sz="4000" dirty="0"/>
          </a:p>
          <a:p>
            <a:pPr marL="742950" indent="-742950">
              <a:buAutoNum type="alphaUcPeriod" startAt="4"/>
            </a:pPr>
            <a:r>
              <a:rPr lang="en-US" sz="4000" dirty="0" err="1"/>
              <a:t>Tambahkan</a:t>
            </a:r>
            <a:r>
              <a:rPr lang="en-US" sz="4000" dirty="0"/>
              <a:t> 5 data </a:t>
            </a:r>
            <a:r>
              <a:rPr lang="en-US" sz="4000" dirty="0" err="1"/>
              <a:t>murid</a:t>
            </a:r>
            <a:r>
              <a:rPr lang="en-US" sz="4000" dirty="0"/>
              <a:t> </a:t>
            </a:r>
            <a:r>
              <a:rPr lang="en-US" sz="4000" dirty="0" err="1"/>
              <a:t>DILo</a:t>
            </a:r>
            <a:endParaRPr lang="en-US" sz="4000" dirty="0"/>
          </a:p>
          <a:p>
            <a:pPr marL="742950" indent="-742950">
              <a:buAutoNum type="alphaUcPeriod" startAt="4"/>
            </a:pPr>
            <a:r>
              <a:rPr lang="en-US" sz="4000" dirty="0" err="1"/>
              <a:t>Tampilkan</a:t>
            </a:r>
            <a:r>
              <a:rPr lang="en-US" sz="4000" dirty="0"/>
              <a:t> </a:t>
            </a:r>
            <a:r>
              <a:rPr lang="en-US" sz="4000" dirty="0" err="1"/>
              <a:t>datanya</a:t>
            </a:r>
            <a:r>
              <a:rPr lang="en-US" sz="4000" dirty="0"/>
              <a:t> </a:t>
            </a:r>
            <a:r>
              <a:rPr lang="en-US" sz="4000" dirty="0" err="1"/>
              <a:t>lagi</a:t>
            </a:r>
            <a:r>
              <a:rPr lang="en-US" sz="4000" dirty="0"/>
              <a:t> </a:t>
            </a:r>
            <a:r>
              <a:rPr lang="en-US" sz="4000" dirty="0" err="1"/>
              <a:t>berdasarkan</a:t>
            </a:r>
            <a:r>
              <a:rPr lang="en-US" sz="4000" dirty="0"/>
              <a:t> status </a:t>
            </a:r>
            <a:r>
              <a:rPr lang="en-US" sz="4000" dirty="0" err="1"/>
              <a:t>muridnya</a:t>
            </a:r>
            <a:r>
              <a:rPr lang="en-US" sz="4000" dirty="0"/>
              <a:t> true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A6F568F0-5A60-4B8B-96F3-6B1A830B9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69" y="411892"/>
            <a:ext cx="5867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2800" b="1" dirty="0" err="1">
                <a:solidFill>
                  <a:schemeClr val="bg1"/>
                </a:solidFill>
              </a:rPr>
              <a:t>Implementasi</a:t>
            </a:r>
            <a:r>
              <a:rPr lang="en-ID" altLang="en-US" sz="2800" b="1" dirty="0">
                <a:solidFill>
                  <a:schemeClr val="bg1"/>
                </a:solidFill>
              </a:rPr>
              <a:t> </a:t>
            </a:r>
            <a:r>
              <a:rPr lang="en-ID" altLang="en-US" sz="2800" b="1" dirty="0" err="1">
                <a:solidFill>
                  <a:schemeClr val="bg1"/>
                </a:solidFill>
              </a:rPr>
              <a:t>Monggo</a:t>
            </a:r>
            <a:r>
              <a:rPr lang="en-ID" altLang="en-US" sz="2800" b="1" dirty="0">
                <a:solidFill>
                  <a:schemeClr val="bg1"/>
                </a:solidFill>
              </a:rPr>
              <a:t> DB</a:t>
            </a:r>
          </a:p>
        </p:txBody>
      </p:sp>
    </p:spTree>
    <p:extLst>
      <p:ext uri="{BB962C8B-B14F-4D97-AF65-F5344CB8AC3E}">
        <p14:creationId xmlns:p14="http://schemas.microsoft.com/office/powerpoint/2010/main" val="394915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3" y="335692"/>
            <a:ext cx="6735653" cy="685800"/>
            <a:chOff x="0" y="5562600"/>
            <a:chExt cx="4572000" cy="685800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D" altLang="en-US" sz="2800" b="1" dirty="0" err="1">
                  <a:solidFill>
                    <a:schemeClr val="bg1"/>
                  </a:solidFill>
                </a:rPr>
                <a:t>Implementasi</a:t>
              </a:r>
              <a:r>
                <a:rPr lang="en-ID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ID" altLang="en-US" sz="2800" b="1" dirty="0" err="1">
                  <a:solidFill>
                    <a:schemeClr val="bg1"/>
                  </a:solidFill>
                </a:rPr>
                <a:t>Monggo</a:t>
              </a:r>
              <a:r>
                <a:rPr lang="en-ID" altLang="en-US" sz="2800" b="1" dirty="0">
                  <a:solidFill>
                    <a:schemeClr val="bg1"/>
                  </a:solidFill>
                </a:rPr>
                <a:t> DB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81645" y="1283210"/>
            <a:ext cx="612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6.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4310" y="3933442"/>
            <a:ext cx="612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7.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6813" y="1370374"/>
            <a:ext cx="6917485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db.&lt;collection </a:t>
            </a:r>
            <a:r>
              <a:rPr lang="en-US" sz="1600" dirty="0" err="1">
                <a:solidFill>
                  <a:schemeClr val="bg1"/>
                </a:solidFill>
              </a:rPr>
              <a:t>kamu</a:t>
            </a:r>
            <a:r>
              <a:rPr lang="en-US" sz="1600" dirty="0">
                <a:solidFill>
                  <a:schemeClr val="bg1"/>
                </a:solidFill>
              </a:rPr>
              <a:t>&gt;.</a:t>
            </a:r>
            <a:r>
              <a:rPr lang="en-US" sz="1600" dirty="0" err="1">
                <a:solidFill>
                  <a:schemeClr val="bg1"/>
                </a:solidFill>
              </a:rPr>
              <a:t>updateOne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</a:p>
          <a:p>
            <a:r>
              <a:rPr lang="en-US" sz="1600" dirty="0">
                <a:solidFill>
                  <a:schemeClr val="bg1"/>
                </a:solidFill>
              </a:rPr>
              <a:t>	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		id_murid : “mu001”</a:t>
            </a:r>
          </a:p>
          <a:p>
            <a:r>
              <a:rPr lang="en-US" sz="1600" dirty="0">
                <a:solidFill>
                  <a:schemeClr val="bg1"/>
                </a:solidFill>
              </a:rPr>
              <a:t>	},{</a:t>
            </a:r>
          </a:p>
          <a:p>
            <a:r>
              <a:rPr lang="en-US" sz="1600" dirty="0">
                <a:solidFill>
                  <a:schemeClr val="bg1"/>
                </a:solidFill>
              </a:rPr>
              <a:t>		$set: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			 </a:t>
            </a:r>
            <a:r>
              <a:rPr lang="en-US" sz="1600" dirty="0" err="1">
                <a:solidFill>
                  <a:schemeClr val="bg1"/>
                </a:solidFill>
              </a:rPr>
              <a:t>nm_murid</a:t>
            </a:r>
            <a:r>
              <a:rPr lang="en-US" sz="1600" dirty="0">
                <a:solidFill>
                  <a:schemeClr val="bg1"/>
                </a:solidFill>
              </a:rPr>
              <a:t> : “</a:t>
            </a:r>
            <a:r>
              <a:rPr lang="en-US" sz="1600" dirty="0" err="1">
                <a:solidFill>
                  <a:schemeClr val="bg1"/>
                </a:solidFill>
              </a:rPr>
              <a:t>benar</a:t>
            </a:r>
            <a:r>
              <a:rPr lang="en-US" sz="1600" dirty="0">
                <a:solidFill>
                  <a:schemeClr val="bg1"/>
                </a:solidFill>
              </a:rPr>
              <a:t>”,</a:t>
            </a:r>
          </a:p>
          <a:p>
            <a:r>
              <a:rPr lang="en-US" sz="1600" dirty="0">
                <a:solidFill>
                  <a:schemeClr val="bg1"/>
                </a:solidFill>
              </a:rPr>
              <a:t>			 </a:t>
            </a:r>
            <a:r>
              <a:rPr lang="en-US" sz="1600" dirty="0" err="1">
                <a:solidFill>
                  <a:schemeClr val="bg1"/>
                </a:solidFill>
              </a:rPr>
              <a:t>notelp_murid</a:t>
            </a:r>
            <a:r>
              <a:rPr lang="en-US" sz="1600" dirty="0">
                <a:solidFill>
                  <a:schemeClr val="bg1"/>
                </a:solidFill>
              </a:rPr>
              <a:t> : “02102304021”</a:t>
            </a:r>
          </a:p>
          <a:p>
            <a:r>
              <a:rPr lang="en-US" sz="1600" dirty="0">
                <a:solidFill>
                  <a:schemeClr val="bg1"/>
                </a:solidFill>
              </a:rPr>
              <a:t>		}</a:t>
            </a:r>
          </a:p>
          <a:p>
            <a:r>
              <a:rPr lang="en-US" sz="1600" dirty="0">
                <a:solidFill>
                  <a:schemeClr val="bg1"/>
                </a:solidFill>
              </a:rPr>
              <a:t>	}</a:t>
            </a:r>
          </a:p>
          <a:p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6813" y="3966025"/>
            <a:ext cx="6917485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db.&lt;collection </a:t>
            </a:r>
            <a:r>
              <a:rPr lang="en-US" sz="1600" dirty="0" err="1">
                <a:solidFill>
                  <a:schemeClr val="bg1"/>
                </a:solidFill>
              </a:rPr>
              <a:t>kamu</a:t>
            </a:r>
            <a:r>
              <a:rPr lang="en-US" sz="1600" dirty="0">
                <a:solidFill>
                  <a:schemeClr val="bg1"/>
                </a:solidFill>
              </a:rPr>
              <a:t>&gt;.</a:t>
            </a:r>
            <a:r>
              <a:rPr lang="en-US" sz="1600" dirty="0" err="1">
                <a:solidFill>
                  <a:schemeClr val="bg1"/>
                </a:solidFill>
              </a:rPr>
              <a:t>updateMany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</a:p>
          <a:p>
            <a:r>
              <a:rPr lang="en-US" sz="1600" dirty="0">
                <a:solidFill>
                  <a:schemeClr val="bg1"/>
                </a:solidFill>
              </a:rPr>
              <a:t>	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		id_murid : “mu001”</a:t>
            </a:r>
          </a:p>
          <a:p>
            <a:r>
              <a:rPr lang="en-US" sz="1600" dirty="0">
                <a:solidFill>
                  <a:schemeClr val="bg1"/>
                </a:solidFill>
              </a:rPr>
              <a:t>	},{</a:t>
            </a:r>
          </a:p>
          <a:p>
            <a:r>
              <a:rPr lang="en-US" sz="1600" dirty="0">
                <a:solidFill>
                  <a:schemeClr val="bg1"/>
                </a:solidFill>
              </a:rPr>
              <a:t>		$set: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			 &lt;field </a:t>
            </a:r>
            <a:r>
              <a:rPr lang="en-US" sz="1600" dirty="0" err="1">
                <a:solidFill>
                  <a:schemeClr val="bg1"/>
                </a:solidFill>
              </a:rPr>
              <a:t>kamu</a:t>
            </a:r>
            <a:r>
              <a:rPr lang="en-US" sz="1600" dirty="0">
                <a:solidFill>
                  <a:schemeClr val="bg1"/>
                </a:solidFill>
              </a:rPr>
              <a:t>&gt; : &lt;value&gt;,</a:t>
            </a:r>
          </a:p>
          <a:p>
            <a:r>
              <a:rPr lang="en-US" sz="1600" dirty="0">
                <a:solidFill>
                  <a:schemeClr val="bg1"/>
                </a:solidFill>
              </a:rPr>
              <a:t>			 &lt;field </a:t>
            </a:r>
            <a:r>
              <a:rPr lang="en-US" sz="1600" dirty="0" err="1">
                <a:solidFill>
                  <a:schemeClr val="bg1"/>
                </a:solidFill>
              </a:rPr>
              <a:t>kamu</a:t>
            </a:r>
            <a:r>
              <a:rPr lang="en-US" sz="1600" dirty="0">
                <a:solidFill>
                  <a:schemeClr val="bg1"/>
                </a:solidFill>
              </a:rPr>
              <a:t>&gt; : &lt;value&gt;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		}</a:t>
            </a:r>
          </a:p>
          <a:p>
            <a:r>
              <a:rPr lang="en-US" sz="1600" dirty="0">
                <a:solidFill>
                  <a:schemeClr val="bg1"/>
                </a:solidFill>
              </a:rPr>
              <a:t>	}</a:t>
            </a:r>
          </a:p>
          <a:p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705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3" y="335692"/>
            <a:ext cx="6735653" cy="685800"/>
            <a:chOff x="0" y="5562600"/>
            <a:chExt cx="4572000" cy="685800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D" altLang="en-US" sz="2800" b="1" dirty="0" err="1">
                  <a:solidFill>
                    <a:schemeClr val="bg1"/>
                  </a:solidFill>
                </a:rPr>
                <a:t>Implementasi</a:t>
              </a:r>
              <a:r>
                <a:rPr lang="en-ID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ID" altLang="en-US" sz="2800" b="1" dirty="0" err="1">
                  <a:solidFill>
                    <a:schemeClr val="bg1"/>
                  </a:solidFill>
                </a:rPr>
                <a:t>Monggo</a:t>
              </a:r>
              <a:r>
                <a:rPr lang="en-ID" altLang="en-US" sz="2800" b="1" dirty="0">
                  <a:solidFill>
                    <a:schemeClr val="bg1"/>
                  </a:solidFill>
                </a:rPr>
                <a:t> DB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81645" y="1283210"/>
            <a:ext cx="612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8.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1645" y="2483643"/>
            <a:ext cx="612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9.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6813" y="1370374"/>
            <a:ext cx="1045917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db.&lt;collection </a:t>
            </a:r>
            <a:r>
              <a:rPr lang="en-US" sz="3200" dirty="0" err="1">
                <a:solidFill>
                  <a:schemeClr val="bg1"/>
                </a:solidFill>
              </a:rPr>
              <a:t>kamu</a:t>
            </a:r>
            <a:r>
              <a:rPr lang="en-US" sz="3200" dirty="0">
                <a:solidFill>
                  <a:schemeClr val="bg1"/>
                </a:solidFill>
              </a:rPr>
              <a:t>&gt;.</a:t>
            </a:r>
            <a:r>
              <a:rPr lang="en-US" sz="3200" dirty="0" err="1">
                <a:solidFill>
                  <a:schemeClr val="bg1"/>
                </a:solidFill>
              </a:rPr>
              <a:t>deleteOne</a:t>
            </a:r>
            <a:r>
              <a:rPr lang="en-US" sz="3200" dirty="0">
                <a:solidFill>
                  <a:schemeClr val="bg1"/>
                </a:solidFill>
              </a:rPr>
              <a:t>({ &lt;field </a:t>
            </a:r>
            <a:r>
              <a:rPr lang="en-US" sz="3200" dirty="0" err="1">
                <a:solidFill>
                  <a:schemeClr val="bg1"/>
                </a:solidFill>
              </a:rPr>
              <a:t>kamu</a:t>
            </a:r>
            <a:r>
              <a:rPr lang="en-US" sz="3200" dirty="0">
                <a:solidFill>
                  <a:schemeClr val="bg1"/>
                </a:solidFill>
              </a:rPr>
              <a:t>&gt; : &lt;value&gt; })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74148" y="2516226"/>
            <a:ext cx="1045917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db.&lt;collection </a:t>
            </a:r>
            <a:r>
              <a:rPr lang="en-US" sz="3200" dirty="0" err="1">
                <a:solidFill>
                  <a:schemeClr val="bg1"/>
                </a:solidFill>
              </a:rPr>
              <a:t>kamu</a:t>
            </a:r>
            <a:r>
              <a:rPr lang="en-US" sz="3200" dirty="0">
                <a:solidFill>
                  <a:schemeClr val="bg1"/>
                </a:solidFill>
              </a:rPr>
              <a:t>&gt;.</a:t>
            </a:r>
            <a:r>
              <a:rPr lang="en-US" sz="3200" dirty="0" err="1">
                <a:solidFill>
                  <a:schemeClr val="bg1"/>
                </a:solidFill>
              </a:rPr>
              <a:t>deleteMany</a:t>
            </a:r>
            <a:r>
              <a:rPr lang="en-US" sz="3200" dirty="0">
                <a:solidFill>
                  <a:schemeClr val="bg1"/>
                </a:solidFill>
              </a:rPr>
              <a:t>({ id_murid: “mu001” })</a:t>
            </a:r>
          </a:p>
        </p:txBody>
      </p:sp>
    </p:spTree>
    <p:extLst>
      <p:ext uri="{BB962C8B-B14F-4D97-AF65-F5344CB8AC3E}">
        <p14:creationId xmlns:p14="http://schemas.microsoft.com/office/powerpoint/2010/main" val="161179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Arrow: Pentagon 1">
            <a:extLst>
              <a:ext uri="{FF2B5EF4-FFF2-40B4-BE49-F238E27FC236}">
                <a16:creationId xmlns:a16="http://schemas.microsoft.com/office/drawing/2014/main" id="{C3FCA063-B368-4726-B72F-37771A69B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" y="335692"/>
            <a:ext cx="6735653" cy="68580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D" altLang="en-US" sz="1800"/>
          </a:p>
        </p:txBody>
      </p:sp>
      <p:sp>
        <p:nvSpPr>
          <p:cNvPr id="11" name="TextBox 10"/>
          <p:cNvSpPr txBox="1"/>
          <p:nvPr/>
        </p:nvSpPr>
        <p:spPr>
          <a:xfrm>
            <a:off x="273840" y="1222495"/>
            <a:ext cx="115232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F.   </a:t>
            </a:r>
            <a:r>
              <a:rPr lang="en-US" sz="4000" dirty="0" err="1"/>
              <a:t>Pada</a:t>
            </a:r>
            <a:r>
              <a:rPr lang="en-US" sz="4000" dirty="0"/>
              <a:t> data </a:t>
            </a:r>
            <a:r>
              <a:rPr lang="en-US" sz="4000" dirty="0" err="1"/>
              <a:t>murid</a:t>
            </a:r>
            <a:r>
              <a:rPr lang="en-US" sz="4000" dirty="0"/>
              <a:t> yang </a:t>
            </a:r>
            <a:r>
              <a:rPr lang="en-US" sz="4000" dirty="0" err="1"/>
              <a:t>pertama</a:t>
            </a:r>
            <a:r>
              <a:rPr lang="en-US" sz="4000" dirty="0"/>
              <a:t> </a:t>
            </a:r>
            <a:r>
              <a:rPr lang="en-US" sz="4000" dirty="0" err="1"/>
              <a:t>ubah</a:t>
            </a:r>
            <a:r>
              <a:rPr lang="en-US" sz="4000" dirty="0"/>
              <a:t> </a:t>
            </a:r>
            <a:r>
              <a:rPr lang="en-US" sz="4000" dirty="0" err="1"/>
              <a:t>nama</a:t>
            </a:r>
            <a:r>
              <a:rPr lang="en-US" sz="4000" dirty="0"/>
              <a:t> </a:t>
            </a:r>
            <a:r>
              <a:rPr lang="en-US" sz="4000" dirty="0" err="1"/>
              <a:t>nya</a:t>
            </a:r>
            <a:r>
              <a:rPr lang="en-US" sz="4000" dirty="0"/>
              <a:t> </a:t>
            </a:r>
            <a:r>
              <a:rPr lang="en-US" sz="4000" dirty="0" err="1"/>
              <a:t>menjadi</a:t>
            </a:r>
            <a:r>
              <a:rPr lang="en-US" sz="4000" dirty="0"/>
              <a:t> </a:t>
            </a:r>
            <a:r>
              <a:rPr lang="en-US" sz="4000" dirty="0" err="1"/>
              <a:t>DILo</a:t>
            </a:r>
            <a:r>
              <a:rPr lang="en-US" sz="4000" dirty="0"/>
              <a:t> </a:t>
            </a:r>
            <a:r>
              <a:rPr lang="en-US" sz="4000" dirty="0" err="1"/>
              <a:t>BackEnds</a:t>
            </a:r>
            <a:endParaRPr lang="en-US" sz="4000" dirty="0"/>
          </a:p>
          <a:p>
            <a:r>
              <a:rPr lang="en-US" sz="4000" dirty="0"/>
              <a:t>G.  </a:t>
            </a:r>
            <a:r>
              <a:rPr lang="en-US" sz="4000" dirty="0" err="1"/>
              <a:t>Pada</a:t>
            </a:r>
            <a:r>
              <a:rPr lang="en-US" sz="4000" dirty="0"/>
              <a:t> data </a:t>
            </a:r>
            <a:r>
              <a:rPr lang="en-US" sz="4000" dirty="0" err="1"/>
              <a:t>murid</a:t>
            </a:r>
            <a:r>
              <a:rPr lang="en-US" sz="4000" dirty="0"/>
              <a:t> yang </a:t>
            </a:r>
            <a:r>
              <a:rPr lang="en-US" sz="4000" dirty="0" err="1"/>
              <a:t>statusnya</a:t>
            </a:r>
            <a:r>
              <a:rPr lang="en-US" sz="4000" dirty="0"/>
              <a:t> true </a:t>
            </a:r>
            <a:r>
              <a:rPr lang="en-US" sz="4000" dirty="0" err="1"/>
              <a:t>ubah</a:t>
            </a:r>
            <a:r>
              <a:rPr lang="en-US" sz="4000" dirty="0"/>
              <a:t> </a:t>
            </a:r>
            <a:r>
              <a:rPr lang="en-US" sz="4000" dirty="0" err="1"/>
              <a:t>jenis</a:t>
            </a:r>
            <a:r>
              <a:rPr lang="en-US" sz="4000" dirty="0"/>
              <a:t> </a:t>
            </a:r>
            <a:r>
              <a:rPr lang="en-US" sz="4000" dirty="0" err="1"/>
              <a:t>kelaminnya</a:t>
            </a:r>
            <a:r>
              <a:rPr lang="en-US" sz="4000" dirty="0"/>
              <a:t> </a:t>
            </a:r>
            <a:r>
              <a:rPr lang="en-US" sz="4000" dirty="0" err="1"/>
              <a:t>menjadi</a:t>
            </a:r>
            <a:r>
              <a:rPr lang="en-US" sz="4000" dirty="0"/>
              <a:t> </a:t>
            </a:r>
            <a:r>
              <a:rPr lang="en-US" sz="4000" dirty="0" err="1"/>
              <a:t>wanita</a:t>
            </a:r>
            <a:endParaRPr lang="en-US" sz="4000" dirty="0"/>
          </a:p>
          <a:p>
            <a:pPr marL="742950" indent="-742950">
              <a:buAutoNum type="alphaUcPeriod" startAt="8"/>
            </a:pPr>
            <a:r>
              <a:rPr lang="en-US" sz="4000" dirty="0" err="1"/>
              <a:t>Hapus</a:t>
            </a:r>
            <a:r>
              <a:rPr lang="en-US" sz="4000" dirty="0"/>
              <a:t> data </a:t>
            </a:r>
            <a:r>
              <a:rPr lang="en-US" sz="4000" dirty="0" err="1"/>
              <a:t>murid</a:t>
            </a:r>
            <a:r>
              <a:rPr lang="en-US" sz="4000" dirty="0"/>
              <a:t> yang </a:t>
            </a:r>
            <a:r>
              <a:rPr lang="en-US" sz="4000" dirty="0" err="1"/>
              <a:t>namanya</a:t>
            </a:r>
            <a:r>
              <a:rPr lang="en-US" sz="4000" dirty="0"/>
              <a:t> </a:t>
            </a:r>
            <a:r>
              <a:rPr lang="en-US" sz="4000" dirty="0" err="1"/>
              <a:t>DILo</a:t>
            </a:r>
            <a:r>
              <a:rPr lang="en-US" sz="4000" dirty="0"/>
              <a:t> </a:t>
            </a:r>
            <a:r>
              <a:rPr lang="en-US" sz="4000" dirty="0" err="1"/>
              <a:t>BackEnds</a:t>
            </a:r>
            <a:endParaRPr lang="en-US" sz="4000" dirty="0"/>
          </a:p>
          <a:p>
            <a:pPr marL="742950" indent="-742950">
              <a:buAutoNum type="alphaUcPeriod" startAt="8"/>
            </a:pPr>
            <a:r>
              <a:rPr lang="en-US" sz="4000" dirty="0" err="1"/>
              <a:t>Hapus</a:t>
            </a:r>
            <a:r>
              <a:rPr lang="en-US" sz="4000" dirty="0"/>
              <a:t> data </a:t>
            </a:r>
            <a:r>
              <a:rPr lang="en-US" sz="4000" dirty="0" err="1"/>
              <a:t>murid</a:t>
            </a:r>
            <a:r>
              <a:rPr lang="en-US" sz="4000" dirty="0"/>
              <a:t> yang </a:t>
            </a:r>
            <a:r>
              <a:rPr lang="en-US" sz="4000" dirty="0" err="1"/>
              <a:t>statusnya</a:t>
            </a:r>
            <a:r>
              <a:rPr lang="en-US" sz="4000" dirty="0"/>
              <a:t> false</a:t>
            </a:r>
          </a:p>
          <a:p>
            <a:pPr marL="742950" indent="-742950">
              <a:buAutoNum type="alphaUcPeriod" startAt="8"/>
            </a:pPr>
            <a:r>
              <a:rPr lang="en-US" sz="4000" dirty="0" err="1"/>
              <a:t>Tampilkan</a:t>
            </a:r>
            <a:r>
              <a:rPr lang="en-US" sz="4000" dirty="0"/>
              <a:t> </a:t>
            </a:r>
            <a:r>
              <a:rPr lang="en-US" sz="4000" dirty="0" err="1"/>
              <a:t>semua</a:t>
            </a:r>
            <a:r>
              <a:rPr lang="en-US" sz="4000" dirty="0"/>
              <a:t> data </a:t>
            </a:r>
            <a:r>
              <a:rPr lang="en-US" sz="4000" dirty="0" err="1"/>
              <a:t>murid</a:t>
            </a:r>
            <a:endParaRPr lang="en-US" sz="4000" dirty="0"/>
          </a:p>
          <a:p>
            <a:pPr marL="742950" indent="-742950">
              <a:buAutoNum type="alphaUcPeriod" startAt="8"/>
            </a:pPr>
            <a:endParaRPr lang="en-US" sz="4000" dirty="0"/>
          </a:p>
          <a:p>
            <a:r>
              <a:rPr lang="en-US" sz="4000" dirty="0"/>
              <a:t>Note : </a:t>
            </a:r>
            <a:r>
              <a:rPr lang="en-US" sz="4000" dirty="0" err="1"/>
              <a:t>tambahan</a:t>
            </a:r>
            <a:r>
              <a:rPr lang="en-US" sz="4000" dirty="0"/>
              <a:t> point 20 </a:t>
            </a:r>
            <a:r>
              <a:rPr lang="en-US" sz="4000" dirty="0" err="1"/>
              <a:t>jika</a:t>
            </a:r>
            <a:r>
              <a:rPr lang="en-US" sz="4000" dirty="0"/>
              <a:t> </a:t>
            </a:r>
            <a:r>
              <a:rPr lang="en-US" sz="4000" dirty="0" err="1"/>
              <a:t>sampai</a:t>
            </a:r>
            <a:r>
              <a:rPr lang="en-US" sz="4000" dirty="0"/>
              <a:t> “J”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A6F568F0-5A60-4B8B-96F3-6B1A830B9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69" y="411892"/>
            <a:ext cx="5867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2800" b="1" dirty="0" err="1">
                <a:solidFill>
                  <a:schemeClr val="bg1"/>
                </a:solidFill>
              </a:rPr>
              <a:t>Implementasi</a:t>
            </a:r>
            <a:r>
              <a:rPr lang="en-ID" altLang="en-US" sz="2800" b="1" dirty="0">
                <a:solidFill>
                  <a:schemeClr val="bg1"/>
                </a:solidFill>
              </a:rPr>
              <a:t> </a:t>
            </a:r>
            <a:r>
              <a:rPr lang="en-ID" altLang="en-US" sz="2800" b="1" dirty="0" err="1">
                <a:solidFill>
                  <a:schemeClr val="bg1"/>
                </a:solidFill>
              </a:rPr>
              <a:t>Monggo</a:t>
            </a:r>
            <a:r>
              <a:rPr lang="en-ID" altLang="en-US" sz="2800" b="1" dirty="0">
                <a:solidFill>
                  <a:schemeClr val="bg1"/>
                </a:solidFill>
              </a:rPr>
              <a:t> DB</a:t>
            </a:r>
          </a:p>
        </p:txBody>
      </p:sp>
    </p:spTree>
    <p:extLst>
      <p:ext uri="{BB962C8B-B14F-4D97-AF65-F5344CB8AC3E}">
        <p14:creationId xmlns:p14="http://schemas.microsoft.com/office/powerpoint/2010/main" val="258672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5460644" cy="685800"/>
            <a:chOff x="0" y="5562600"/>
            <a:chExt cx="4572000" cy="685800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Mongo DB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15478" y="5421009"/>
            <a:ext cx="51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Apa</a:t>
            </a:r>
            <a:r>
              <a:rPr lang="en-US" sz="4800" dirty="0"/>
              <a:t> </a:t>
            </a:r>
            <a:r>
              <a:rPr lang="en-US" sz="4800" dirty="0" err="1"/>
              <a:t>itu</a:t>
            </a:r>
            <a:r>
              <a:rPr lang="en-US" sz="4800" dirty="0"/>
              <a:t> Database?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928336-5367-4274-86FD-B68FDB86D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28" y="1011312"/>
            <a:ext cx="4762500" cy="449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D9108A-AEE1-48D4-830C-931286481607}"/>
              </a:ext>
            </a:extLst>
          </p:cNvPr>
          <p:cNvSpPr txBox="1"/>
          <p:nvPr/>
        </p:nvSpPr>
        <p:spPr>
          <a:xfrm>
            <a:off x="4792774" y="1498441"/>
            <a:ext cx="51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1. SQL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C23AF-AD74-481A-946C-04FD1D7E5A0E}"/>
              </a:ext>
            </a:extLst>
          </p:cNvPr>
          <p:cNvSpPr txBox="1"/>
          <p:nvPr/>
        </p:nvSpPr>
        <p:spPr>
          <a:xfrm>
            <a:off x="4792774" y="3762721"/>
            <a:ext cx="51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2. NoSQL</a:t>
            </a:r>
          </a:p>
        </p:txBody>
      </p:sp>
    </p:spTree>
    <p:extLst>
      <p:ext uri="{BB962C8B-B14F-4D97-AF65-F5344CB8AC3E}">
        <p14:creationId xmlns:p14="http://schemas.microsoft.com/office/powerpoint/2010/main" val="86413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0.33255 -0.0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28" y="-12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1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5460644" cy="685800"/>
            <a:chOff x="0" y="5562600"/>
            <a:chExt cx="4572000" cy="685800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Mongo DB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97" y="1311919"/>
            <a:ext cx="4234162" cy="42341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15478" y="5421009"/>
            <a:ext cx="51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Apa</a:t>
            </a:r>
            <a:r>
              <a:rPr lang="en-US" sz="4800" dirty="0"/>
              <a:t> </a:t>
            </a:r>
            <a:r>
              <a:rPr lang="en-US" sz="4800" dirty="0" err="1"/>
              <a:t>itu</a:t>
            </a:r>
            <a:r>
              <a:rPr lang="en-US" sz="4800" dirty="0"/>
              <a:t> Mongo DB ?</a:t>
            </a:r>
          </a:p>
        </p:txBody>
      </p:sp>
    </p:spTree>
    <p:extLst>
      <p:ext uri="{BB962C8B-B14F-4D97-AF65-F5344CB8AC3E}">
        <p14:creationId xmlns:p14="http://schemas.microsoft.com/office/powerpoint/2010/main" val="190446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5460644" cy="685800"/>
            <a:chOff x="0" y="5562600"/>
            <a:chExt cx="4572000" cy="685800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Cara Install Mongo DB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3841" y="1222496"/>
            <a:ext cx="1029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1. </a:t>
            </a:r>
            <a:r>
              <a:rPr lang="en-US" sz="3600" dirty="0" err="1"/>
              <a:t>Kunjungi</a:t>
            </a:r>
            <a:r>
              <a:rPr lang="en-US" sz="3600" dirty="0"/>
              <a:t> website </a:t>
            </a:r>
            <a:r>
              <a:rPr lang="en-US" sz="3600" dirty="0">
                <a:hlinkClick r:id="rId4"/>
              </a:rPr>
              <a:t>https://www.mongodb.com/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90" y="2069831"/>
            <a:ext cx="9660429" cy="30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2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5460644" cy="685800"/>
            <a:chOff x="0" y="5562600"/>
            <a:chExt cx="4572000" cy="685800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Cara Install Mongo DB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23" y="1291610"/>
            <a:ext cx="10914711" cy="484186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769735" y="1906073"/>
            <a:ext cx="824248" cy="7984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02406" y="3631842"/>
            <a:ext cx="6673402" cy="25016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4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3" y="335692"/>
            <a:ext cx="6735653" cy="1030307"/>
            <a:chOff x="0" y="5562600"/>
            <a:chExt cx="4572000" cy="1030307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Cara Install Mongo DB (</a:t>
              </a:r>
              <a:r>
                <a:rPr lang="en-US" altLang="en-US" sz="2800" b="1" dirty="0" err="1">
                  <a:solidFill>
                    <a:schemeClr val="bg1"/>
                  </a:solidFill>
                </a:rPr>
                <a:t>linux</a:t>
              </a:r>
              <a:r>
                <a:rPr lang="en-US" altLang="en-US" sz="2800" b="1" dirty="0">
                  <a:solidFill>
                    <a:schemeClr val="bg1"/>
                  </a:solidFill>
                </a:rPr>
                <a:t>)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3840" y="1222495"/>
            <a:ext cx="115232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err="1"/>
              <a:t>Kunjungi</a:t>
            </a:r>
            <a:r>
              <a:rPr lang="en-US" sz="4000" dirty="0"/>
              <a:t> link </a:t>
            </a:r>
            <a:r>
              <a:rPr lang="en-US" sz="4000" dirty="0">
                <a:hlinkClick r:id="rId4"/>
              </a:rPr>
              <a:t>https://docs.mongodb.com/manual/tutorial/install-mongodb-on-ubuntu/</a:t>
            </a:r>
            <a:endParaRPr lang="en-US" sz="4000" dirty="0"/>
          </a:p>
          <a:p>
            <a:pPr marL="742950" indent="-742950">
              <a:buAutoNum type="arabicPeriod"/>
            </a:pPr>
            <a:r>
              <a:rPr lang="en-US" sz="4000" dirty="0" err="1"/>
              <a:t>Ikuti</a:t>
            </a:r>
            <a:r>
              <a:rPr lang="en-US" sz="4000" dirty="0"/>
              <a:t> </a:t>
            </a:r>
            <a:r>
              <a:rPr lang="en-US" sz="4000" dirty="0" err="1"/>
              <a:t>pentunjuk</a:t>
            </a:r>
            <a:r>
              <a:rPr lang="en-US" sz="4000" dirty="0"/>
              <a:t> yang </a:t>
            </a:r>
            <a:r>
              <a:rPr lang="en-US" sz="4000" dirty="0" err="1"/>
              <a:t>ada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477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3" y="335692"/>
            <a:ext cx="6735653" cy="685800"/>
            <a:chOff x="0" y="5562600"/>
            <a:chExt cx="4572000" cy="685800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D" altLang="en-US" sz="2800" b="1" dirty="0" err="1">
                  <a:solidFill>
                    <a:schemeClr val="bg1"/>
                  </a:solidFill>
                </a:rPr>
                <a:t>Configurasi</a:t>
              </a:r>
              <a:r>
                <a:rPr lang="en-ID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ID" altLang="en-US" sz="2800" b="1" dirty="0" err="1">
                  <a:solidFill>
                    <a:schemeClr val="bg1"/>
                  </a:solidFill>
                </a:rPr>
                <a:t>Monggo</a:t>
              </a:r>
              <a:r>
                <a:rPr lang="en-ID" altLang="en-US" sz="2800" b="1" dirty="0">
                  <a:solidFill>
                    <a:schemeClr val="bg1"/>
                  </a:solidFill>
                </a:rPr>
                <a:t> DB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3840" y="1222495"/>
            <a:ext cx="115232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localdisk</a:t>
            </a:r>
            <a:r>
              <a:rPr lang="en-US" sz="4000" dirty="0"/>
              <a:t> C </a:t>
            </a:r>
            <a:r>
              <a:rPr lang="en-US" sz="4000" dirty="0" err="1"/>
              <a:t>buat</a:t>
            </a:r>
            <a:r>
              <a:rPr lang="en-US" sz="4000" dirty="0"/>
              <a:t> folder </a:t>
            </a:r>
            <a:r>
              <a:rPr lang="en-US" sz="4000" dirty="0" err="1"/>
              <a:t>bernama</a:t>
            </a:r>
            <a:r>
              <a:rPr lang="en-US" sz="4000" dirty="0"/>
              <a:t> “data” &amp; </a:t>
            </a:r>
            <a:r>
              <a:rPr lang="en-US" sz="4000" dirty="0" err="1"/>
              <a:t>pada</a:t>
            </a:r>
            <a:r>
              <a:rPr lang="en-US" sz="4000" dirty="0"/>
              <a:t> folder data </a:t>
            </a:r>
            <a:r>
              <a:rPr lang="en-US" sz="4000" dirty="0" err="1"/>
              <a:t>buat</a:t>
            </a:r>
            <a:r>
              <a:rPr lang="en-US" sz="4000" dirty="0"/>
              <a:t> folder </a:t>
            </a:r>
            <a:r>
              <a:rPr lang="en-US" sz="4000" dirty="0" err="1"/>
              <a:t>bernama</a:t>
            </a:r>
            <a:r>
              <a:rPr lang="en-US" sz="4000" dirty="0"/>
              <a:t> “</a:t>
            </a:r>
            <a:r>
              <a:rPr lang="en-US" sz="4000" dirty="0" err="1"/>
              <a:t>db</a:t>
            </a:r>
            <a:r>
              <a:rPr lang="en-US" sz="4000" dirty="0"/>
              <a:t>”</a:t>
            </a:r>
          </a:p>
          <a:p>
            <a:pPr marL="742950" indent="-742950">
              <a:buAutoNum type="arabicPeriod"/>
            </a:pPr>
            <a:r>
              <a:rPr lang="en-US" sz="4000" dirty="0" err="1"/>
              <a:t>Pada</a:t>
            </a:r>
            <a:r>
              <a:rPr lang="en-US" sz="4000" dirty="0"/>
              <a:t> CMD / Terminal </a:t>
            </a:r>
            <a:r>
              <a:rPr lang="en-US" sz="4000" dirty="0" err="1"/>
              <a:t>buka</a:t>
            </a:r>
            <a:r>
              <a:rPr lang="en-US" sz="4000" dirty="0"/>
              <a:t> </a:t>
            </a:r>
            <a:r>
              <a:rPr lang="en-US" sz="4000" dirty="0" err="1"/>
              <a:t>direktori</a:t>
            </a:r>
            <a:r>
              <a:rPr lang="en-US" sz="4000" dirty="0"/>
              <a:t> </a:t>
            </a:r>
            <a:r>
              <a:rPr lang="en-US" sz="4000" dirty="0" err="1"/>
              <a:t>tempat</a:t>
            </a:r>
            <a:r>
              <a:rPr lang="en-US" sz="4000" dirty="0"/>
              <a:t> </a:t>
            </a:r>
            <a:r>
              <a:rPr lang="en-US" sz="4000" dirty="0" err="1"/>
              <a:t>mongodb</a:t>
            </a:r>
            <a:r>
              <a:rPr lang="en-US" sz="4000" dirty="0"/>
              <a:t> </a:t>
            </a:r>
            <a:r>
              <a:rPr lang="en-US" sz="4000" dirty="0" err="1"/>
              <a:t>terinstall</a:t>
            </a:r>
            <a:endParaRPr lang="en-US" sz="4000" dirty="0"/>
          </a:p>
          <a:p>
            <a:pPr marL="742950" indent="-742950">
              <a:buAutoNum type="arabicPeriod"/>
            </a:pPr>
            <a:r>
              <a:rPr lang="en-US" sz="4000" dirty="0" err="1"/>
              <a:t>Ketikkan</a:t>
            </a:r>
            <a:r>
              <a:rPr lang="en-US" sz="4000" dirty="0"/>
              <a:t> </a:t>
            </a:r>
            <a:r>
              <a:rPr lang="en-US" sz="4000" dirty="0" err="1"/>
              <a:t>mongod</a:t>
            </a:r>
            <a:r>
              <a:rPr lang="en-US" sz="4000" dirty="0"/>
              <a:t> </a:t>
            </a:r>
            <a:r>
              <a:rPr lang="en-US" sz="4000" dirty="0" err="1"/>
              <a:t>lalu</a:t>
            </a:r>
            <a:r>
              <a:rPr lang="en-US" sz="4000" dirty="0"/>
              <a:t> enter</a:t>
            </a:r>
          </a:p>
        </p:txBody>
      </p:sp>
    </p:spTree>
    <p:extLst>
      <p:ext uri="{BB962C8B-B14F-4D97-AF65-F5344CB8AC3E}">
        <p14:creationId xmlns:p14="http://schemas.microsoft.com/office/powerpoint/2010/main" val="223661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3" y="335692"/>
            <a:ext cx="6735653" cy="685800"/>
            <a:chOff x="0" y="5562600"/>
            <a:chExt cx="4572000" cy="685800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D" altLang="en-US" sz="2800" b="1" dirty="0" err="1">
                  <a:solidFill>
                    <a:schemeClr val="bg1"/>
                  </a:solidFill>
                </a:rPr>
                <a:t>Implementasi</a:t>
              </a:r>
              <a:r>
                <a:rPr lang="en-ID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ID" altLang="en-US" sz="2800" b="1" dirty="0" err="1">
                  <a:solidFill>
                    <a:schemeClr val="bg1"/>
                  </a:solidFill>
                </a:rPr>
                <a:t>Monggo</a:t>
              </a:r>
              <a:r>
                <a:rPr lang="en-ID" altLang="en-US" sz="2800" b="1" dirty="0">
                  <a:solidFill>
                    <a:schemeClr val="bg1"/>
                  </a:solidFill>
                </a:rPr>
                <a:t> DB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99995" y="1216282"/>
            <a:ext cx="2276177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show </a:t>
            </a:r>
            <a:r>
              <a:rPr lang="en-US" sz="4000" dirty="0" err="1">
                <a:solidFill>
                  <a:schemeClr val="bg1"/>
                </a:solidFill>
              </a:rPr>
              <a:t>dbs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912" y="1216282"/>
            <a:ext cx="612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911" y="2372780"/>
            <a:ext cx="612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7112" y="2385658"/>
            <a:ext cx="4715198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use &lt;database </a:t>
            </a:r>
            <a:r>
              <a:rPr lang="en-US" sz="4000" dirty="0" err="1">
                <a:solidFill>
                  <a:schemeClr val="bg1"/>
                </a:solidFill>
              </a:rPr>
              <a:t>kamu</a:t>
            </a:r>
            <a:r>
              <a:rPr lang="en-US" sz="40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911" y="3711190"/>
            <a:ext cx="612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7111" y="3724068"/>
            <a:ext cx="7548551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db.saya.insertOne</a:t>
            </a:r>
            <a:r>
              <a:rPr lang="en-US" sz="4000" dirty="0">
                <a:solidFill>
                  <a:schemeClr val="bg1"/>
                </a:solidFill>
              </a:rPr>
              <a:t>({</a:t>
            </a:r>
          </a:p>
          <a:p>
            <a:r>
              <a:rPr lang="en-US" sz="4000" dirty="0">
                <a:solidFill>
                  <a:schemeClr val="bg1"/>
                </a:solidFill>
              </a:rPr>
              <a:t>        </a:t>
            </a:r>
            <a:r>
              <a:rPr lang="en-US" sz="4000" dirty="0" err="1">
                <a:solidFill>
                  <a:schemeClr val="bg1"/>
                </a:solidFill>
              </a:rPr>
              <a:t>nama</a:t>
            </a:r>
            <a:r>
              <a:rPr lang="en-US" sz="4000" dirty="0">
                <a:solidFill>
                  <a:schemeClr val="bg1"/>
                </a:solidFill>
              </a:rPr>
              <a:t>:”</a:t>
            </a:r>
            <a:r>
              <a:rPr lang="en-US" sz="4000" dirty="0" err="1">
                <a:solidFill>
                  <a:schemeClr val="bg1"/>
                </a:solidFill>
              </a:rPr>
              <a:t>saya</a:t>
            </a:r>
            <a:r>
              <a:rPr lang="en-US" sz="4000" dirty="0">
                <a:solidFill>
                  <a:schemeClr val="bg1"/>
                </a:solidFill>
              </a:rPr>
              <a:t>”, umur:10</a:t>
            </a:r>
          </a:p>
          <a:p>
            <a:r>
              <a:rPr lang="en-US" sz="4000" dirty="0">
                <a:solidFill>
                  <a:schemeClr val="bg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70288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Arrow: Pentagon 1">
            <a:extLst>
              <a:ext uri="{FF2B5EF4-FFF2-40B4-BE49-F238E27FC236}">
                <a16:creationId xmlns:a16="http://schemas.microsoft.com/office/drawing/2014/main" id="{C3FCA063-B368-4726-B72F-37771A69B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" y="335692"/>
            <a:ext cx="6735653" cy="68580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D" altLang="en-US" sz="1800"/>
          </a:p>
        </p:txBody>
      </p:sp>
      <p:sp>
        <p:nvSpPr>
          <p:cNvPr id="11" name="TextBox 10"/>
          <p:cNvSpPr txBox="1"/>
          <p:nvPr/>
        </p:nvSpPr>
        <p:spPr>
          <a:xfrm>
            <a:off x="273840" y="1222495"/>
            <a:ext cx="115232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4000" dirty="0" err="1"/>
              <a:t>Buat</a:t>
            </a:r>
            <a:r>
              <a:rPr lang="en-US" sz="4000" dirty="0"/>
              <a:t> database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nama</a:t>
            </a:r>
            <a:r>
              <a:rPr lang="en-US" sz="4000" dirty="0"/>
              <a:t> </a:t>
            </a:r>
            <a:r>
              <a:rPr lang="en-US" sz="4000" dirty="0" err="1"/>
              <a:t>DILo</a:t>
            </a:r>
            <a:endParaRPr lang="en-US" sz="4000" dirty="0"/>
          </a:p>
          <a:p>
            <a:pPr marL="742950" indent="-742950">
              <a:buAutoNum type="alphaUcPeriod"/>
            </a:pPr>
            <a:r>
              <a:rPr lang="en-US" sz="4000" dirty="0" err="1"/>
              <a:t>Buat</a:t>
            </a:r>
            <a:r>
              <a:rPr lang="en-US" sz="4000" dirty="0"/>
              <a:t> collection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nama</a:t>
            </a:r>
            <a:r>
              <a:rPr lang="en-US" sz="4000" dirty="0"/>
              <a:t> </a:t>
            </a:r>
            <a:r>
              <a:rPr lang="en-US" sz="4000" dirty="0" err="1"/>
              <a:t>murid</a:t>
            </a:r>
            <a:r>
              <a:rPr lang="en-US" sz="4000" dirty="0"/>
              <a:t> yang </a:t>
            </a:r>
            <a:r>
              <a:rPr lang="en-US" sz="4000" dirty="0" err="1"/>
              <a:t>isinya</a:t>
            </a:r>
            <a:endParaRPr lang="en-US" sz="4000" dirty="0"/>
          </a:p>
          <a:p>
            <a:r>
              <a:rPr lang="en-US" sz="4000" dirty="0"/>
              <a:t>       </a:t>
            </a:r>
            <a:r>
              <a:rPr lang="en-US" sz="4000" dirty="0" err="1"/>
              <a:t>id_murid</a:t>
            </a:r>
            <a:r>
              <a:rPr lang="en-US" sz="4000" dirty="0"/>
              <a:t> : &lt;id </a:t>
            </a:r>
            <a:r>
              <a:rPr lang="en-US" sz="4000" dirty="0" err="1"/>
              <a:t>murid</a:t>
            </a:r>
            <a:r>
              <a:rPr lang="en-US" sz="4000" dirty="0"/>
              <a:t>&gt;</a:t>
            </a:r>
          </a:p>
          <a:p>
            <a:r>
              <a:rPr lang="en-US" sz="4000" dirty="0"/>
              <a:t>       </a:t>
            </a:r>
            <a:r>
              <a:rPr lang="en-US" sz="4000" dirty="0" err="1"/>
              <a:t>nm_murid</a:t>
            </a:r>
            <a:r>
              <a:rPr lang="en-US" sz="4000" dirty="0"/>
              <a:t> : &lt;</a:t>
            </a:r>
            <a:r>
              <a:rPr lang="en-US" sz="4000" dirty="0" err="1"/>
              <a:t>nama</a:t>
            </a:r>
            <a:r>
              <a:rPr lang="en-US" sz="4000" dirty="0"/>
              <a:t> </a:t>
            </a:r>
            <a:r>
              <a:rPr lang="en-US" sz="4000" dirty="0" err="1"/>
              <a:t>murid</a:t>
            </a:r>
            <a:r>
              <a:rPr lang="en-US" sz="4000" dirty="0"/>
              <a:t>&gt;</a:t>
            </a:r>
          </a:p>
          <a:p>
            <a:r>
              <a:rPr lang="en-US" sz="4000" dirty="0"/>
              <a:t>       </a:t>
            </a:r>
            <a:r>
              <a:rPr lang="en-US" sz="4000" dirty="0" err="1"/>
              <a:t>jns_kelamin_murid</a:t>
            </a:r>
            <a:r>
              <a:rPr lang="en-US" sz="4000" dirty="0"/>
              <a:t> : &lt;</a:t>
            </a:r>
            <a:r>
              <a:rPr lang="en-US" sz="4000" dirty="0" err="1"/>
              <a:t>jenid</a:t>
            </a:r>
            <a:r>
              <a:rPr lang="en-US" sz="4000" dirty="0"/>
              <a:t> </a:t>
            </a:r>
            <a:r>
              <a:rPr lang="en-US" sz="4000" dirty="0" err="1"/>
              <a:t>kelamin</a:t>
            </a:r>
            <a:r>
              <a:rPr lang="en-US" sz="4000" dirty="0"/>
              <a:t> </a:t>
            </a:r>
            <a:r>
              <a:rPr lang="en-US" sz="4000" dirty="0" err="1"/>
              <a:t>murid</a:t>
            </a:r>
            <a:r>
              <a:rPr lang="en-US" sz="4000" dirty="0"/>
              <a:t>&gt;</a:t>
            </a:r>
          </a:p>
          <a:p>
            <a:r>
              <a:rPr lang="en-US" sz="4000" dirty="0"/>
              <a:t>       </a:t>
            </a:r>
            <a:r>
              <a:rPr lang="en-US" sz="4000" dirty="0" err="1"/>
              <a:t>notelp_murid</a:t>
            </a:r>
            <a:r>
              <a:rPr lang="en-US" sz="4000" dirty="0"/>
              <a:t> : &lt;</a:t>
            </a:r>
            <a:r>
              <a:rPr lang="en-US" sz="4000" dirty="0" err="1"/>
              <a:t>nomor</a:t>
            </a:r>
            <a:r>
              <a:rPr lang="en-US" sz="4000" dirty="0"/>
              <a:t> </a:t>
            </a:r>
            <a:r>
              <a:rPr lang="en-US" sz="4000" dirty="0" err="1"/>
              <a:t>telepon</a:t>
            </a:r>
            <a:r>
              <a:rPr lang="en-US" sz="4000" dirty="0"/>
              <a:t> </a:t>
            </a:r>
            <a:r>
              <a:rPr lang="en-US" sz="4000" dirty="0" err="1"/>
              <a:t>murid</a:t>
            </a:r>
            <a:r>
              <a:rPr lang="en-US" sz="4000" dirty="0"/>
              <a:t>&gt;</a:t>
            </a:r>
          </a:p>
          <a:p>
            <a:r>
              <a:rPr lang="en-US" sz="4000" dirty="0"/>
              <a:t>       </a:t>
            </a:r>
            <a:r>
              <a:rPr lang="en-US" sz="4000" dirty="0" err="1"/>
              <a:t>status_murid</a:t>
            </a:r>
            <a:r>
              <a:rPr lang="en-US" sz="4000" dirty="0"/>
              <a:t> : &lt;status </a:t>
            </a:r>
            <a:r>
              <a:rPr lang="en-US" sz="4000" dirty="0" err="1"/>
              <a:t>murid</a:t>
            </a:r>
            <a:r>
              <a:rPr lang="en-US" sz="4000" dirty="0"/>
              <a:t>&gt;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A6F568F0-5A60-4B8B-96F3-6B1A830B9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69" y="411892"/>
            <a:ext cx="5867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2800" b="1" dirty="0" err="1">
                <a:solidFill>
                  <a:schemeClr val="bg1"/>
                </a:solidFill>
              </a:rPr>
              <a:t>Implementasi</a:t>
            </a:r>
            <a:r>
              <a:rPr lang="en-ID" altLang="en-US" sz="2800" b="1" dirty="0">
                <a:solidFill>
                  <a:schemeClr val="bg1"/>
                </a:solidFill>
              </a:rPr>
              <a:t> </a:t>
            </a:r>
            <a:r>
              <a:rPr lang="en-ID" altLang="en-US" sz="2800" b="1" dirty="0" err="1">
                <a:solidFill>
                  <a:schemeClr val="bg1"/>
                </a:solidFill>
              </a:rPr>
              <a:t>Monggo</a:t>
            </a:r>
            <a:r>
              <a:rPr lang="en-ID" altLang="en-US" sz="2800" b="1" dirty="0">
                <a:solidFill>
                  <a:schemeClr val="bg1"/>
                </a:solidFill>
              </a:rPr>
              <a:t> DB</a:t>
            </a:r>
          </a:p>
        </p:txBody>
      </p:sp>
    </p:spTree>
    <p:extLst>
      <p:ext uri="{BB962C8B-B14F-4D97-AF65-F5344CB8AC3E}">
        <p14:creationId xmlns:p14="http://schemas.microsoft.com/office/powerpoint/2010/main" val="303358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380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rotri1719@gmail.com</dc:creator>
  <cp:lastModifiedBy>rotri1719@gmail.com</cp:lastModifiedBy>
  <cp:revision>90</cp:revision>
  <dcterms:created xsi:type="dcterms:W3CDTF">2019-09-26T14:47:41Z</dcterms:created>
  <dcterms:modified xsi:type="dcterms:W3CDTF">2019-10-28T10:05:24Z</dcterms:modified>
</cp:coreProperties>
</file>