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rSmuq3XSZqKuw4CJu5kEqdPW6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4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2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3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4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2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2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3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640" y="2583000"/>
            <a:ext cx="659412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-76320" y="6019920"/>
            <a:ext cx="4079520" cy="68544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63720" y="6100920"/>
            <a:ext cx="355356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Babastudio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3525" y="1154775"/>
            <a:ext cx="9046850" cy="27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8439500" y="408725"/>
            <a:ext cx="3751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6">
            <a:alphaModFix/>
          </a:blip>
          <a:srcRect b="52174" l="11235" r="24599" t="29757"/>
          <a:stretch/>
        </p:blipFill>
        <p:spPr>
          <a:xfrm>
            <a:off x="947725" y="4238875"/>
            <a:ext cx="10462575" cy="8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/>
        </p:nvSpPr>
        <p:spPr>
          <a:xfrm>
            <a:off x="9065575" y="5319475"/>
            <a:ext cx="12597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8312377" y="372075"/>
            <a:ext cx="32259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add_murid.ejs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523" y="1124350"/>
            <a:ext cx="11121600" cy="50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5">
            <a:alphaModFix/>
          </a:blip>
          <a:srcRect b="0" l="0" r="0" t="17512"/>
          <a:stretch/>
        </p:blipFill>
        <p:spPr>
          <a:xfrm>
            <a:off x="896657" y="1477925"/>
            <a:ext cx="10398093" cy="25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/>
          <p:cNvPicPr preferRelativeResize="0"/>
          <p:nvPr/>
        </p:nvPicPr>
        <p:blipFill rotWithShape="1">
          <a:blip r:embed="rId6">
            <a:alphaModFix/>
          </a:blip>
          <a:srcRect b="52994" l="8156" r="19077" t="56454"/>
          <a:stretch/>
        </p:blipFill>
        <p:spPr>
          <a:xfrm flipH="1" rot="10800000">
            <a:off x="897363" y="4776163"/>
            <a:ext cx="10396676" cy="7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 txBox="1"/>
          <p:nvPr/>
        </p:nvSpPr>
        <p:spPr>
          <a:xfrm>
            <a:off x="8744300" y="865925"/>
            <a:ext cx="3751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9151725" y="5584563"/>
            <a:ext cx="12597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8632800" y="338650"/>
            <a:ext cx="32676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edit_murid.ejs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300" y="1210475"/>
            <a:ext cx="11488150" cy="49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4"/>
          <p:cNvPicPr preferRelativeResize="0"/>
          <p:nvPr/>
        </p:nvPicPr>
        <p:blipFill rotWithShape="1">
          <a:blip r:embed="rId5">
            <a:alphaModFix/>
          </a:blip>
          <a:srcRect b="0" l="0" r="0" t="85206"/>
          <a:stretch/>
        </p:blipFill>
        <p:spPr>
          <a:xfrm>
            <a:off x="594700" y="1223400"/>
            <a:ext cx="11459125" cy="21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 rotWithShape="1">
          <a:blip r:embed="rId6">
            <a:alphaModFix/>
          </a:blip>
          <a:srcRect b="26192" l="0" r="0" t="25126"/>
          <a:stretch/>
        </p:blipFill>
        <p:spPr>
          <a:xfrm>
            <a:off x="572805" y="3639825"/>
            <a:ext cx="11481020" cy="21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 txBox="1"/>
          <p:nvPr/>
        </p:nvSpPr>
        <p:spPr>
          <a:xfrm>
            <a:off x="8439500" y="408725"/>
            <a:ext cx="3751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8913175" y="5776675"/>
            <a:ext cx="12597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5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5"/>
          <p:cNvPicPr preferRelativeResize="0"/>
          <p:nvPr/>
        </p:nvPicPr>
        <p:blipFill rotWithShape="1">
          <a:blip r:embed="rId5">
            <a:alphaModFix/>
          </a:blip>
          <a:srcRect b="61893" l="0" r="0" t="11134"/>
          <a:stretch/>
        </p:blipFill>
        <p:spPr>
          <a:xfrm>
            <a:off x="359450" y="1206200"/>
            <a:ext cx="11417925" cy="22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5"/>
          <p:cNvPicPr preferRelativeResize="0"/>
          <p:nvPr/>
        </p:nvPicPr>
        <p:blipFill rotWithShape="1">
          <a:blip r:embed="rId6">
            <a:alphaModFix/>
          </a:blip>
          <a:srcRect b="19072" l="0" r="0" t="25125"/>
          <a:stretch/>
        </p:blipFill>
        <p:spPr>
          <a:xfrm>
            <a:off x="327900" y="3614475"/>
            <a:ext cx="11481025" cy="24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470222" y="1020599"/>
            <a:ext cx="105435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Copy latihan middleware yang telah di buat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Rename dengan nama latihan_mongodb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Tambahkan folder public dan models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Download bahan.zip di</a:t>
            </a:r>
            <a:r>
              <a:rPr lang="en-US" sz="3000"/>
              <a:t> </a:t>
            </a:r>
            <a:r>
              <a:rPr lang="en-US" sz="3000">
                <a:solidFill>
                  <a:srgbClr val="0000FF"/>
                </a:solidFill>
              </a:rPr>
              <a:t>http://bit.ly/bahan-dtc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Copy folder build, dist, docs, plugins ke dalam folder public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Copy file ejs ke dalam folder views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Install mongoose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npm i --save mongoose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533185" y="6092375"/>
            <a:ext cx="17937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Index.js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625" y="1212500"/>
            <a:ext cx="10278875" cy="49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573987" y="1178877"/>
            <a:ext cx="10543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3996" y="1790875"/>
            <a:ext cx="8700975" cy="43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573987" y="1109477"/>
            <a:ext cx="10543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router.js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975" y="1810365"/>
            <a:ext cx="11493099" cy="29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3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573987" y="1566677"/>
            <a:ext cx="10543486" cy="612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index.ejs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695" y="2264225"/>
            <a:ext cx="11065800" cy="28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5031500" y="372075"/>
            <a:ext cx="6214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file baru murid.js pada folder models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400" y="1247203"/>
            <a:ext cx="10639191" cy="46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00" y="363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8129350" y="335525"/>
            <a:ext cx="3751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125" y="1257125"/>
            <a:ext cx="11399350" cy="46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00" y="363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 Mongodb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7082000" y="408725"/>
            <a:ext cx="5109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murid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5">
            <a:alphaModFix/>
          </a:blip>
          <a:srcRect b="0" l="0" r="0" t="31810"/>
          <a:stretch/>
        </p:blipFill>
        <p:spPr>
          <a:xfrm>
            <a:off x="336800" y="1344050"/>
            <a:ext cx="11441875" cy="47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